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92" r:id="rId2"/>
    <p:sldId id="317" r:id="rId3"/>
    <p:sldId id="325" r:id="rId4"/>
    <p:sldId id="365" r:id="rId5"/>
    <p:sldId id="362" r:id="rId6"/>
    <p:sldId id="356" r:id="rId7"/>
    <p:sldId id="361" r:id="rId8"/>
    <p:sldId id="367" r:id="rId9"/>
    <p:sldId id="363" r:id="rId10"/>
    <p:sldId id="364" r:id="rId11"/>
    <p:sldId id="358" r:id="rId12"/>
    <p:sldId id="359" r:id="rId13"/>
    <p:sldId id="360" r:id="rId14"/>
    <p:sldId id="346" r:id="rId15"/>
    <p:sldId id="273" r:id="rId16"/>
  </p:sldIdLst>
  <p:sldSz cx="12192000" cy="6858000"/>
  <p:notesSz cx="6858000" cy="9144000"/>
  <p:defaultTextStyle>
    <a:defPPr>
      <a:defRPr lang="es-P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00FF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49B02A-FD45-4075-8F80-69051FB69626}" type="doc">
      <dgm:prSet loTypeId="urn:microsoft.com/office/officeart/2005/8/layout/hList6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PE"/>
        </a:p>
      </dgm:t>
    </dgm:pt>
    <dgm:pt modelId="{DDACDC08-F9DA-4B87-A525-BFFBA6585D1A}">
      <dgm:prSet phldrT="[Texto]"/>
      <dgm:spPr/>
      <dgm:t>
        <a:bodyPr/>
        <a:lstStyle/>
        <a:p>
          <a:r>
            <a:rPr lang="es-PE" dirty="0" smtClean="0">
              <a:solidFill>
                <a:schemeClr val="tx1"/>
              </a:solidFill>
            </a:rPr>
            <a:t>¿Cuáles son los tipos de textos ?</a:t>
          </a:r>
          <a:endParaRPr lang="es-PE" dirty="0">
            <a:solidFill>
              <a:schemeClr val="tx1"/>
            </a:solidFill>
          </a:endParaRPr>
        </a:p>
      </dgm:t>
    </dgm:pt>
    <dgm:pt modelId="{28E971A2-0B7A-4282-99E3-C36EF61F76F0}" type="parTrans" cxnId="{CE263736-82A3-4D9A-AB3D-D1DA7CB7BCCA}">
      <dgm:prSet/>
      <dgm:spPr/>
      <dgm:t>
        <a:bodyPr/>
        <a:lstStyle/>
        <a:p>
          <a:endParaRPr lang="es-PE">
            <a:solidFill>
              <a:schemeClr val="tx1"/>
            </a:solidFill>
          </a:endParaRPr>
        </a:p>
      </dgm:t>
    </dgm:pt>
    <dgm:pt modelId="{EC7DDCB6-20B2-4EB6-A717-B3CAEAB83E69}" type="sibTrans" cxnId="{CE263736-82A3-4D9A-AB3D-D1DA7CB7BCCA}">
      <dgm:prSet/>
      <dgm:spPr/>
      <dgm:t>
        <a:bodyPr/>
        <a:lstStyle/>
        <a:p>
          <a:endParaRPr lang="es-PE">
            <a:solidFill>
              <a:schemeClr val="tx1"/>
            </a:solidFill>
          </a:endParaRPr>
        </a:p>
      </dgm:t>
    </dgm:pt>
    <dgm:pt modelId="{0CA81F27-041D-4908-8EF8-B9B8AB07B391}">
      <dgm:prSet phldrT="[Texto]"/>
      <dgm:spPr/>
      <dgm:t>
        <a:bodyPr/>
        <a:lstStyle/>
        <a:p>
          <a:r>
            <a:rPr lang="es-PE" dirty="0" smtClean="0">
              <a:solidFill>
                <a:schemeClr val="tx1"/>
              </a:solidFill>
            </a:rPr>
            <a:t>¿Conoces estas imágenes?</a:t>
          </a:r>
          <a:endParaRPr lang="es-PE" dirty="0">
            <a:solidFill>
              <a:schemeClr val="tx1"/>
            </a:solidFill>
          </a:endParaRPr>
        </a:p>
      </dgm:t>
    </dgm:pt>
    <dgm:pt modelId="{53240819-E12B-4ACF-9506-A3F4C721EC19}" type="parTrans" cxnId="{DB5E2035-CD69-425E-95CA-E3F17779CCD7}">
      <dgm:prSet/>
      <dgm:spPr/>
      <dgm:t>
        <a:bodyPr/>
        <a:lstStyle/>
        <a:p>
          <a:endParaRPr lang="es-PE">
            <a:solidFill>
              <a:schemeClr val="tx1"/>
            </a:solidFill>
          </a:endParaRPr>
        </a:p>
      </dgm:t>
    </dgm:pt>
    <dgm:pt modelId="{D50805F5-ED45-4E93-8AB7-0C7081A73CE7}" type="sibTrans" cxnId="{DB5E2035-CD69-425E-95CA-E3F17779CCD7}">
      <dgm:prSet/>
      <dgm:spPr/>
      <dgm:t>
        <a:bodyPr/>
        <a:lstStyle/>
        <a:p>
          <a:endParaRPr lang="es-PE">
            <a:solidFill>
              <a:schemeClr val="tx1"/>
            </a:solidFill>
          </a:endParaRPr>
        </a:p>
      </dgm:t>
    </dgm:pt>
    <dgm:pt modelId="{6CBFFBB5-EAB1-47FA-AB38-A40B7743163F}" type="pres">
      <dgm:prSet presAssocID="{5F49B02A-FD45-4075-8F80-69051FB6962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PE"/>
        </a:p>
      </dgm:t>
    </dgm:pt>
    <dgm:pt modelId="{B81FD7D7-F10C-483B-8CA0-55663386AFB6}" type="pres">
      <dgm:prSet presAssocID="{DDACDC08-F9DA-4B87-A525-BFFBA6585D1A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D1F10B9F-0DD2-42AE-BCA3-553EA2BA2829}" type="pres">
      <dgm:prSet presAssocID="{EC7DDCB6-20B2-4EB6-A717-B3CAEAB83E69}" presName="sibTrans" presStyleCnt="0"/>
      <dgm:spPr/>
    </dgm:pt>
    <dgm:pt modelId="{0A7A47F6-A66F-42E1-87DE-611043F407D3}" type="pres">
      <dgm:prSet presAssocID="{0CA81F27-041D-4908-8EF8-B9B8AB07B391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</dgm:ptLst>
  <dgm:cxnLst>
    <dgm:cxn modelId="{DB5E2035-CD69-425E-95CA-E3F17779CCD7}" srcId="{5F49B02A-FD45-4075-8F80-69051FB69626}" destId="{0CA81F27-041D-4908-8EF8-B9B8AB07B391}" srcOrd="1" destOrd="0" parTransId="{53240819-E12B-4ACF-9506-A3F4C721EC19}" sibTransId="{D50805F5-ED45-4E93-8AB7-0C7081A73CE7}"/>
    <dgm:cxn modelId="{CE263736-82A3-4D9A-AB3D-D1DA7CB7BCCA}" srcId="{5F49B02A-FD45-4075-8F80-69051FB69626}" destId="{DDACDC08-F9DA-4B87-A525-BFFBA6585D1A}" srcOrd="0" destOrd="0" parTransId="{28E971A2-0B7A-4282-99E3-C36EF61F76F0}" sibTransId="{EC7DDCB6-20B2-4EB6-A717-B3CAEAB83E69}"/>
    <dgm:cxn modelId="{83AFAEFE-AFD0-47A5-B3EC-927D02BC65BB}" type="presOf" srcId="{0CA81F27-041D-4908-8EF8-B9B8AB07B391}" destId="{0A7A47F6-A66F-42E1-87DE-611043F407D3}" srcOrd="0" destOrd="0" presId="urn:microsoft.com/office/officeart/2005/8/layout/hList6"/>
    <dgm:cxn modelId="{E5FC4932-8A3D-4BFD-921F-4BFB2ADB0725}" type="presOf" srcId="{5F49B02A-FD45-4075-8F80-69051FB69626}" destId="{6CBFFBB5-EAB1-47FA-AB38-A40B7743163F}" srcOrd="0" destOrd="0" presId="urn:microsoft.com/office/officeart/2005/8/layout/hList6"/>
    <dgm:cxn modelId="{8C8CC437-7D64-4F22-BE8A-3C9F9FC2D046}" type="presOf" srcId="{DDACDC08-F9DA-4B87-A525-BFFBA6585D1A}" destId="{B81FD7D7-F10C-483B-8CA0-55663386AFB6}" srcOrd="0" destOrd="0" presId="urn:microsoft.com/office/officeart/2005/8/layout/hList6"/>
    <dgm:cxn modelId="{B87E14D7-42F6-444A-8AD1-44F36249D4CF}" type="presParOf" srcId="{6CBFFBB5-EAB1-47FA-AB38-A40B7743163F}" destId="{B81FD7D7-F10C-483B-8CA0-55663386AFB6}" srcOrd="0" destOrd="0" presId="urn:microsoft.com/office/officeart/2005/8/layout/hList6"/>
    <dgm:cxn modelId="{81A7B72D-96C0-4ADB-9AD1-8BA54BEDE51F}" type="presParOf" srcId="{6CBFFBB5-EAB1-47FA-AB38-A40B7743163F}" destId="{D1F10B9F-0DD2-42AE-BCA3-553EA2BA2829}" srcOrd="1" destOrd="0" presId="urn:microsoft.com/office/officeart/2005/8/layout/hList6"/>
    <dgm:cxn modelId="{D38BD2F3-8570-4475-8FD1-5BD21B212285}" type="presParOf" srcId="{6CBFFBB5-EAB1-47FA-AB38-A40B7743163F}" destId="{0A7A47F6-A66F-42E1-87DE-611043F407D3}" srcOrd="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BD3DFA-D508-4CEB-893B-B9D0B3ECEEA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s-PE"/>
        </a:p>
      </dgm:t>
    </dgm:pt>
    <dgm:pt modelId="{418979D8-8A62-4E92-822E-C8B51B23BD8F}">
      <dgm:prSet phldrT="[Texto]" custT="1"/>
      <dgm:spPr/>
      <dgm:t>
        <a:bodyPr/>
        <a:lstStyle/>
        <a:p>
          <a:r>
            <a:rPr lang="es-PE" sz="4400" b="1" dirty="0" smtClean="0">
              <a:solidFill>
                <a:schemeClr val="tx1"/>
              </a:solidFill>
              <a:latin typeface="Muller Regular" pitchFamily="50" charset="0"/>
            </a:rPr>
            <a:t>CLASIFICACIÓN </a:t>
          </a:r>
          <a:endParaRPr lang="es-PE" sz="4400" b="1" dirty="0">
            <a:solidFill>
              <a:schemeClr val="tx1"/>
            </a:solidFill>
            <a:latin typeface="Muller Regular" pitchFamily="50" charset="0"/>
          </a:endParaRPr>
        </a:p>
      </dgm:t>
    </dgm:pt>
    <dgm:pt modelId="{53C4FB98-D8D4-43F8-B464-0D4F3C3F6A9F}" type="parTrans" cxnId="{4FD15EE1-2385-4DD0-96A9-AD1BE79AC8C8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83E41E1D-CD60-4B94-9B5F-9BA4C1E0765A}" type="sibTrans" cxnId="{4FD15EE1-2385-4DD0-96A9-AD1BE79AC8C8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F81183B5-928C-4B0F-A3BA-BFE83E96A749}">
      <dgm:prSet phldrT="[Texto]" custT="1"/>
      <dgm:spPr/>
      <dgm:t>
        <a:bodyPr/>
        <a:lstStyle/>
        <a:p>
          <a:r>
            <a:rPr lang="es-PE" sz="1600" b="1" dirty="0" smtClean="0">
              <a:solidFill>
                <a:schemeClr val="tx1"/>
              </a:solidFill>
              <a:latin typeface="Muller Regular" pitchFamily="50" charset="0"/>
            </a:rPr>
            <a:t>SEGÚN SU IMPORTANCIA </a:t>
          </a:r>
          <a:endParaRPr lang="es-PE" sz="1600" b="1" dirty="0">
            <a:solidFill>
              <a:schemeClr val="tx1"/>
            </a:solidFill>
            <a:latin typeface="Muller Regular" pitchFamily="50" charset="0"/>
          </a:endParaRPr>
        </a:p>
      </dgm:t>
    </dgm:pt>
    <dgm:pt modelId="{D0BB2486-F6A0-48F5-8494-E8D8E28A2D32}" type="parTrans" cxnId="{A9B19ED4-F0A6-46BA-90A2-B8D833D16A7E}">
      <dgm:prSet custT="1"/>
      <dgm:spPr/>
      <dgm:t>
        <a:bodyPr/>
        <a:lstStyle/>
        <a:p>
          <a:endParaRPr lang="es-PE" sz="700" b="1">
            <a:solidFill>
              <a:schemeClr val="tx1"/>
            </a:solidFill>
            <a:latin typeface="Muller Regular" pitchFamily="50" charset="0"/>
          </a:endParaRPr>
        </a:p>
      </dgm:t>
    </dgm:pt>
    <dgm:pt modelId="{EA894C75-7FAF-4E0A-BAF1-9BDEE975D2D0}" type="sibTrans" cxnId="{A9B19ED4-F0A6-46BA-90A2-B8D833D16A7E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9CD9A3F6-2560-4A98-904B-0A32AADC4897}">
      <dgm:prSet phldrT="[Texto]" custT="1"/>
      <dgm:spPr/>
      <dgm:t>
        <a:bodyPr/>
        <a:lstStyle/>
        <a:p>
          <a:r>
            <a:rPr lang="es-PE" sz="1600" b="1" dirty="0" smtClean="0">
              <a:solidFill>
                <a:schemeClr val="tx1"/>
              </a:solidFill>
              <a:latin typeface="Muller Regular" pitchFamily="50" charset="0"/>
            </a:rPr>
            <a:t>SEGÚN SU DESARROLLO EN LOS ACONTECIMIENTOS</a:t>
          </a:r>
          <a:endParaRPr lang="es-PE" sz="1600" b="1" dirty="0">
            <a:solidFill>
              <a:schemeClr val="tx1"/>
            </a:solidFill>
            <a:latin typeface="Muller Regular" pitchFamily="50" charset="0"/>
          </a:endParaRPr>
        </a:p>
      </dgm:t>
    </dgm:pt>
    <dgm:pt modelId="{D9BA9B9C-A1EC-4B1E-8D6E-23D601CC6890}" type="parTrans" cxnId="{76920FFE-0DF3-44BE-8D03-D84F2419FC39}">
      <dgm:prSet custT="1"/>
      <dgm:spPr/>
      <dgm:t>
        <a:bodyPr/>
        <a:lstStyle/>
        <a:p>
          <a:endParaRPr lang="es-PE" sz="700" b="1">
            <a:solidFill>
              <a:schemeClr val="tx1"/>
            </a:solidFill>
            <a:latin typeface="Muller Regular" pitchFamily="50" charset="0"/>
          </a:endParaRPr>
        </a:p>
      </dgm:t>
    </dgm:pt>
    <dgm:pt modelId="{9090694B-A0D2-43BE-BC95-E4E2025B0703}" type="sibTrans" cxnId="{76920FFE-0DF3-44BE-8D03-D84F2419FC39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2EAC83C1-B60B-4210-BC38-59962E6F0407}">
      <dgm:prSet phldrT="[Texto]" custT="1"/>
      <dgm:spPr/>
      <dgm:t>
        <a:bodyPr/>
        <a:lstStyle/>
        <a:p>
          <a:r>
            <a:rPr lang="es-PE" sz="1600" b="1" dirty="0" smtClean="0">
              <a:solidFill>
                <a:schemeClr val="tx1"/>
              </a:solidFill>
              <a:latin typeface="Muller Regular" pitchFamily="50" charset="0"/>
            </a:rPr>
            <a:t>Principal</a:t>
          </a:r>
          <a:endParaRPr lang="es-PE" sz="1600" b="1" dirty="0">
            <a:solidFill>
              <a:schemeClr val="tx1"/>
            </a:solidFill>
            <a:latin typeface="Muller Regular" pitchFamily="50" charset="0"/>
          </a:endParaRPr>
        </a:p>
      </dgm:t>
    </dgm:pt>
    <dgm:pt modelId="{3E998062-0789-4F40-B6E6-01CB4A0310A0}" type="parTrans" cxnId="{DCD4C1B5-9D86-4DDC-BE0B-399B91169A0A}">
      <dgm:prSet custT="1"/>
      <dgm:spPr/>
      <dgm:t>
        <a:bodyPr/>
        <a:lstStyle/>
        <a:p>
          <a:endParaRPr lang="es-PE" sz="700" b="1">
            <a:solidFill>
              <a:schemeClr val="tx1"/>
            </a:solidFill>
            <a:latin typeface="Muller Regular" pitchFamily="50" charset="0"/>
          </a:endParaRPr>
        </a:p>
      </dgm:t>
    </dgm:pt>
    <dgm:pt modelId="{4AFB81D5-1077-4188-9E73-18D51D3B53AF}" type="sibTrans" cxnId="{DCD4C1B5-9D86-4DDC-BE0B-399B91169A0A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61A510E6-261B-4E60-91BB-70FE682B3132}">
      <dgm:prSet phldrT="[Texto]" custT="1"/>
      <dgm:spPr/>
      <dgm:t>
        <a:bodyPr/>
        <a:lstStyle/>
        <a:p>
          <a:r>
            <a:rPr lang="es-PE" sz="1600" b="1" dirty="0" smtClean="0">
              <a:solidFill>
                <a:schemeClr val="tx1"/>
              </a:solidFill>
              <a:latin typeface="Muller Regular" pitchFamily="50" charset="0"/>
            </a:rPr>
            <a:t>Secundario</a:t>
          </a:r>
          <a:endParaRPr lang="es-PE" sz="1600" b="1" dirty="0">
            <a:solidFill>
              <a:schemeClr val="tx1"/>
            </a:solidFill>
            <a:latin typeface="Muller Regular" pitchFamily="50" charset="0"/>
          </a:endParaRPr>
        </a:p>
      </dgm:t>
    </dgm:pt>
    <dgm:pt modelId="{A70C3C02-C2E5-4C0F-929F-0BB0C9D594BD}" type="parTrans" cxnId="{98713133-6E87-480D-A110-92A44B985B61}">
      <dgm:prSet custT="1"/>
      <dgm:spPr/>
      <dgm:t>
        <a:bodyPr/>
        <a:lstStyle/>
        <a:p>
          <a:endParaRPr lang="es-PE" sz="700" b="1">
            <a:solidFill>
              <a:schemeClr val="tx1"/>
            </a:solidFill>
            <a:latin typeface="Muller Regular" pitchFamily="50" charset="0"/>
          </a:endParaRPr>
        </a:p>
      </dgm:t>
    </dgm:pt>
    <dgm:pt modelId="{F6DF0717-301F-4732-9345-E9AE07C32AF2}" type="sibTrans" cxnId="{98713133-6E87-480D-A110-92A44B985B61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125F309B-9E00-48BD-B195-0C025F9A5FAA}">
      <dgm:prSet phldrT="[Texto]" custT="1"/>
      <dgm:spPr/>
      <dgm:t>
        <a:bodyPr/>
        <a:lstStyle/>
        <a:p>
          <a:r>
            <a:rPr lang="es-PE" sz="1600" b="1" dirty="0" smtClean="0">
              <a:solidFill>
                <a:schemeClr val="tx1"/>
              </a:solidFill>
              <a:latin typeface="Muller Regular" pitchFamily="50" charset="0"/>
            </a:rPr>
            <a:t>Incidental </a:t>
          </a:r>
          <a:endParaRPr lang="es-PE" sz="1600" b="1" dirty="0">
            <a:solidFill>
              <a:schemeClr val="tx1"/>
            </a:solidFill>
            <a:latin typeface="Muller Regular" pitchFamily="50" charset="0"/>
          </a:endParaRPr>
        </a:p>
      </dgm:t>
    </dgm:pt>
    <dgm:pt modelId="{270BB3E4-8DB6-49DC-B51D-EFCE18963F2D}" type="parTrans" cxnId="{F1F160D6-FE85-48B9-8CE5-E09CF0C792BC}">
      <dgm:prSet custT="1"/>
      <dgm:spPr/>
      <dgm:t>
        <a:bodyPr/>
        <a:lstStyle/>
        <a:p>
          <a:endParaRPr lang="es-PE" sz="700" b="1">
            <a:solidFill>
              <a:schemeClr val="tx1"/>
            </a:solidFill>
            <a:latin typeface="Muller Regular" pitchFamily="50" charset="0"/>
          </a:endParaRPr>
        </a:p>
      </dgm:t>
    </dgm:pt>
    <dgm:pt modelId="{52534A79-206E-455C-A440-8140D6AD9F4E}" type="sibTrans" cxnId="{F1F160D6-FE85-48B9-8CE5-E09CF0C792BC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64C6CB4F-CE48-4F2B-823A-81D7D169CB1D}">
      <dgm:prSet phldrT="[Texto]" custT="1"/>
      <dgm:spPr/>
      <dgm:t>
        <a:bodyPr/>
        <a:lstStyle/>
        <a:p>
          <a:r>
            <a:rPr lang="es-PE" sz="1600" b="1" dirty="0" smtClean="0">
              <a:solidFill>
                <a:schemeClr val="tx1"/>
              </a:solidFill>
              <a:latin typeface="Muller Regular" pitchFamily="50" charset="0"/>
            </a:rPr>
            <a:t>Plano</a:t>
          </a:r>
          <a:endParaRPr lang="es-PE" sz="1600" b="1" dirty="0">
            <a:solidFill>
              <a:schemeClr val="tx1"/>
            </a:solidFill>
            <a:latin typeface="Muller Regular" pitchFamily="50" charset="0"/>
          </a:endParaRPr>
        </a:p>
      </dgm:t>
    </dgm:pt>
    <dgm:pt modelId="{CE38E340-91DB-434F-AE14-3CD4BA385660}" type="parTrans" cxnId="{5FC72BE8-0326-4B54-8E40-809F08024ECD}">
      <dgm:prSet custT="1"/>
      <dgm:spPr/>
      <dgm:t>
        <a:bodyPr/>
        <a:lstStyle/>
        <a:p>
          <a:endParaRPr lang="es-PE" sz="700" b="1">
            <a:solidFill>
              <a:schemeClr val="tx1"/>
            </a:solidFill>
            <a:latin typeface="Muller Regular" pitchFamily="50" charset="0"/>
          </a:endParaRPr>
        </a:p>
      </dgm:t>
    </dgm:pt>
    <dgm:pt modelId="{D69FAA81-91FD-494F-AD89-15A24301933E}" type="sibTrans" cxnId="{5FC72BE8-0326-4B54-8E40-809F08024ECD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43C6D70F-A8E8-4C10-9CF3-CC34833221E5}">
      <dgm:prSet phldrT="[Texto]" custT="1"/>
      <dgm:spPr/>
      <dgm:t>
        <a:bodyPr/>
        <a:lstStyle/>
        <a:p>
          <a:r>
            <a:rPr lang="es-PE" sz="1600" b="1" dirty="0" smtClean="0">
              <a:solidFill>
                <a:schemeClr val="tx1"/>
              </a:solidFill>
              <a:latin typeface="Muller Regular" pitchFamily="50" charset="0"/>
            </a:rPr>
            <a:t>Redondo </a:t>
          </a:r>
          <a:endParaRPr lang="es-PE" sz="1600" b="1" dirty="0">
            <a:solidFill>
              <a:schemeClr val="tx1"/>
            </a:solidFill>
            <a:latin typeface="Muller Regular" pitchFamily="50" charset="0"/>
          </a:endParaRPr>
        </a:p>
      </dgm:t>
    </dgm:pt>
    <dgm:pt modelId="{7757A7A1-2557-4D61-A2BC-3354DC96BBEC}" type="parTrans" cxnId="{C3C4C59E-EACD-4BD6-A8C7-E0176362F2CF}">
      <dgm:prSet custT="1"/>
      <dgm:spPr/>
      <dgm:t>
        <a:bodyPr/>
        <a:lstStyle/>
        <a:p>
          <a:endParaRPr lang="es-PE" sz="700" b="1">
            <a:solidFill>
              <a:schemeClr val="tx1"/>
            </a:solidFill>
            <a:latin typeface="Muller Regular" pitchFamily="50" charset="0"/>
          </a:endParaRPr>
        </a:p>
      </dgm:t>
    </dgm:pt>
    <dgm:pt modelId="{CAD53135-B4A1-451E-B1CC-174712C02C48}" type="sibTrans" cxnId="{C3C4C59E-EACD-4BD6-A8C7-E0176362F2CF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25E2107E-CEE8-46B2-994B-FA1163F990A3}">
      <dgm:prSet phldrT="[Texto]" custT="1"/>
      <dgm:spPr/>
      <dgm:t>
        <a:bodyPr/>
        <a:lstStyle/>
        <a:p>
          <a:r>
            <a:rPr lang="es-PE" sz="1600" b="1" dirty="0" smtClean="0">
              <a:solidFill>
                <a:schemeClr val="tx1"/>
              </a:solidFill>
              <a:latin typeface="Muller Regular" pitchFamily="50" charset="0"/>
            </a:rPr>
            <a:t>SEGÚN LA RELACIÓN CON LA ACCIÓN</a:t>
          </a:r>
          <a:endParaRPr lang="es-PE" sz="1600" b="1" dirty="0">
            <a:solidFill>
              <a:schemeClr val="tx1"/>
            </a:solidFill>
            <a:latin typeface="Muller Regular" pitchFamily="50" charset="0"/>
          </a:endParaRPr>
        </a:p>
      </dgm:t>
    </dgm:pt>
    <dgm:pt modelId="{55E5C85E-7243-4780-81DF-1735C8A9C745}" type="parTrans" cxnId="{5A04B8DF-2DCD-4D2F-960F-AE3B6D1F60BD}">
      <dgm:prSet custT="1"/>
      <dgm:spPr/>
      <dgm:t>
        <a:bodyPr/>
        <a:lstStyle/>
        <a:p>
          <a:endParaRPr lang="es-PE" sz="700" b="1">
            <a:solidFill>
              <a:schemeClr val="tx1"/>
            </a:solidFill>
            <a:latin typeface="Muller Regular" pitchFamily="50" charset="0"/>
          </a:endParaRPr>
        </a:p>
      </dgm:t>
    </dgm:pt>
    <dgm:pt modelId="{A3F76A8D-859C-401E-B5A3-FB1DD0C88C0D}" type="sibTrans" cxnId="{5A04B8DF-2DCD-4D2F-960F-AE3B6D1F60BD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06022008-F66C-45F4-B34B-36C274E5379B}">
      <dgm:prSet phldrT="[Texto]" custT="1"/>
      <dgm:spPr/>
      <dgm:t>
        <a:bodyPr/>
        <a:lstStyle/>
        <a:p>
          <a:r>
            <a:rPr lang="es-PE" sz="1600" b="1" dirty="0" smtClean="0">
              <a:solidFill>
                <a:schemeClr val="tx1"/>
              </a:solidFill>
              <a:latin typeface="Muller Regular" pitchFamily="50" charset="0"/>
            </a:rPr>
            <a:t>Estático</a:t>
          </a:r>
          <a:endParaRPr lang="es-PE" sz="1600" b="1" dirty="0">
            <a:solidFill>
              <a:schemeClr val="tx1"/>
            </a:solidFill>
            <a:latin typeface="Muller Regular" pitchFamily="50" charset="0"/>
          </a:endParaRPr>
        </a:p>
      </dgm:t>
    </dgm:pt>
    <dgm:pt modelId="{C546BBE6-92CB-4217-9FD9-7B6403CEEB60}" type="parTrans" cxnId="{38F2FBE4-1FC5-4523-9DD4-8DB8D6985CC5}">
      <dgm:prSet custT="1"/>
      <dgm:spPr/>
      <dgm:t>
        <a:bodyPr/>
        <a:lstStyle/>
        <a:p>
          <a:endParaRPr lang="es-PE" sz="700" b="1">
            <a:solidFill>
              <a:schemeClr val="tx1"/>
            </a:solidFill>
            <a:latin typeface="Muller Regular" pitchFamily="50" charset="0"/>
          </a:endParaRPr>
        </a:p>
      </dgm:t>
    </dgm:pt>
    <dgm:pt modelId="{43C7949B-F3AD-451B-9C32-90D6EA33A122}" type="sibTrans" cxnId="{38F2FBE4-1FC5-4523-9DD4-8DB8D6985CC5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76DD4FB1-46CD-40AC-8B7E-D1D74C8BE4A5}">
      <dgm:prSet phldrT="[Texto]" custT="1"/>
      <dgm:spPr/>
      <dgm:t>
        <a:bodyPr/>
        <a:lstStyle/>
        <a:p>
          <a:r>
            <a:rPr lang="es-PE" sz="1600" b="1" dirty="0" smtClean="0">
              <a:solidFill>
                <a:schemeClr val="tx1"/>
              </a:solidFill>
              <a:latin typeface="Muller Regular" pitchFamily="50" charset="0"/>
            </a:rPr>
            <a:t>Evolutivo </a:t>
          </a:r>
          <a:endParaRPr lang="es-PE" sz="1600" b="1" dirty="0">
            <a:solidFill>
              <a:schemeClr val="tx1"/>
            </a:solidFill>
            <a:latin typeface="Muller Regular" pitchFamily="50" charset="0"/>
          </a:endParaRPr>
        </a:p>
      </dgm:t>
    </dgm:pt>
    <dgm:pt modelId="{4C318214-48AA-4455-94F3-B2473B8A54AE}" type="parTrans" cxnId="{FA2BE467-D87F-44D6-8EA5-AB2D71CFD438}">
      <dgm:prSet custT="1"/>
      <dgm:spPr/>
      <dgm:t>
        <a:bodyPr/>
        <a:lstStyle/>
        <a:p>
          <a:endParaRPr lang="es-PE" sz="700" b="1">
            <a:solidFill>
              <a:schemeClr val="tx1"/>
            </a:solidFill>
            <a:latin typeface="Muller Regular" pitchFamily="50" charset="0"/>
          </a:endParaRPr>
        </a:p>
      </dgm:t>
    </dgm:pt>
    <dgm:pt modelId="{20C48AFD-8C8A-4496-ADC6-51FF5F2C2FA8}" type="sibTrans" cxnId="{FA2BE467-D87F-44D6-8EA5-AB2D71CFD438}">
      <dgm:prSet/>
      <dgm:spPr/>
      <dgm:t>
        <a:bodyPr/>
        <a:lstStyle/>
        <a:p>
          <a:endParaRPr lang="es-PE" sz="2400" b="1">
            <a:solidFill>
              <a:schemeClr val="tx1"/>
            </a:solidFill>
            <a:latin typeface="Muller Regular" pitchFamily="50" charset="0"/>
          </a:endParaRPr>
        </a:p>
      </dgm:t>
    </dgm:pt>
    <dgm:pt modelId="{DA00FF3A-A5D4-47CD-81EA-C20AC4C6C97B}" type="pres">
      <dgm:prSet presAssocID="{FCBD3DFA-D508-4CEB-893B-B9D0B3ECEEA0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s-PE"/>
        </a:p>
      </dgm:t>
    </dgm:pt>
    <dgm:pt modelId="{859342DC-6C73-41AD-A244-7966BAC95E5C}" type="pres">
      <dgm:prSet presAssocID="{418979D8-8A62-4E92-822E-C8B51B23BD8F}" presName="root1" presStyleCnt="0"/>
      <dgm:spPr/>
    </dgm:pt>
    <dgm:pt modelId="{BEC78E78-BF5C-4E6C-9B73-D79604AA387E}" type="pres">
      <dgm:prSet presAssocID="{418979D8-8A62-4E92-822E-C8B51B23BD8F}" presName="LevelOneTextNode" presStyleLbl="node0" presStyleIdx="0" presStyleCnt="1" custScaleX="252715" custScaleY="121035">
        <dgm:presLayoutVars>
          <dgm:chPref val="3"/>
        </dgm:presLayoutVars>
      </dgm:prSet>
      <dgm:spPr/>
      <dgm:t>
        <a:bodyPr/>
        <a:lstStyle/>
        <a:p>
          <a:endParaRPr lang="es-PE"/>
        </a:p>
      </dgm:t>
    </dgm:pt>
    <dgm:pt modelId="{82EEA6B9-2904-462D-9ED4-644475C32140}" type="pres">
      <dgm:prSet presAssocID="{418979D8-8A62-4E92-822E-C8B51B23BD8F}" presName="level2hierChild" presStyleCnt="0"/>
      <dgm:spPr/>
    </dgm:pt>
    <dgm:pt modelId="{79AB1E17-CD11-4844-B1D3-854037AA5D32}" type="pres">
      <dgm:prSet presAssocID="{D0BB2486-F6A0-48F5-8494-E8D8E28A2D32}" presName="conn2-1" presStyleLbl="parChTrans1D2" presStyleIdx="0" presStyleCnt="3"/>
      <dgm:spPr/>
      <dgm:t>
        <a:bodyPr/>
        <a:lstStyle/>
        <a:p>
          <a:endParaRPr lang="es-PE"/>
        </a:p>
      </dgm:t>
    </dgm:pt>
    <dgm:pt modelId="{2279A595-F155-4B46-8B99-F6D1C18A8216}" type="pres">
      <dgm:prSet presAssocID="{D0BB2486-F6A0-48F5-8494-E8D8E28A2D32}" presName="connTx" presStyleLbl="parChTrans1D2" presStyleIdx="0" presStyleCnt="3"/>
      <dgm:spPr/>
      <dgm:t>
        <a:bodyPr/>
        <a:lstStyle/>
        <a:p>
          <a:endParaRPr lang="es-PE"/>
        </a:p>
      </dgm:t>
    </dgm:pt>
    <dgm:pt modelId="{09B3BF19-DEFC-451A-80DE-5BB5FACAD9C6}" type="pres">
      <dgm:prSet presAssocID="{F81183B5-928C-4B0F-A3BA-BFE83E96A749}" presName="root2" presStyleCnt="0"/>
      <dgm:spPr/>
    </dgm:pt>
    <dgm:pt modelId="{A28DF2C6-525C-4C0A-9C9B-8A092BE1E17F}" type="pres">
      <dgm:prSet presAssocID="{F81183B5-928C-4B0F-A3BA-BFE83E96A749}" presName="LevelTwoTextNode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s-PE"/>
        </a:p>
      </dgm:t>
    </dgm:pt>
    <dgm:pt modelId="{7685409C-0629-48ED-9D79-E4782FFFD39B}" type="pres">
      <dgm:prSet presAssocID="{F81183B5-928C-4B0F-A3BA-BFE83E96A749}" presName="level3hierChild" presStyleCnt="0"/>
      <dgm:spPr/>
    </dgm:pt>
    <dgm:pt modelId="{1561549D-8EDD-4001-9B50-B4584A506A97}" type="pres">
      <dgm:prSet presAssocID="{3E998062-0789-4F40-B6E6-01CB4A0310A0}" presName="conn2-1" presStyleLbl="parChTrans1D3" presStyleIdx="0" presStyleCnt="7"/>
      <dgm:spPr/>
      <dgm:t>
        <a:bodyPr/>
        <a:lstStyle/>
        <a:p>
          <a:endParaRPr lang="es-PE"/>
        </a:p>
      </dgm:t>
    </dgm:pt>
    <dgm:pt modelId="{8342DC10-C36F-4C2E-BAF9-D4EA7A53696A}" type="pres">
      <dgm:prSet presAssocID="{3E998062-0789-4F40-B6E6-01CB4A0310A0}" presName="connTx" presStyleLbl="parChTrans1D3" presStyleIdx="0" presStyleCnt="7"/>
      <dgm:spPr/>
      <dgm:t>
        <a:bodyPr/>
        <a:lstStyle/>
        <a:p>
          <a:endParaRPr lang="es-PE"/>
        </a:p>
      </dgm:t>
    </dgm:pt>
    <dgm:pt modelId="{A2ECB321-088A-4582-84D4-E2ECFDF2C5E0}" type="pres">
      <dgm:prSet presAssocID="{2EAC83C1-B60B-4210-BC38-59962E6F0407}" presName="root2" presStyleCnt="0"/>
      <dgm:spPr/>
    </dgm:pt>
    <dgm:pt modelId="{7A57E59F-A1D8-4472-AFAC-DFD6D44BFD8F}" type="pres">
      <dgm:prSet presAssocID="{2EAC83C1-B60B-4210-BC38-59962E6F0407}" presName="LevelTwoTextNode" presStyleLbl="node3" presStyleIdx="0" presStyleCnt="7">
        <dgm:presLayoutVars>
          <dgm:chPref val="3"/>
        </dgm:presLayoutVars>
      </dgm:prSet>
      <dgm:spPr/>
      <dgm:t>
        <a:bodyPr/>
        <a:lstStyle/>
        <a:p>
          <a:endParaRPr lang="es-PE"/>
        </a:p>
      </dgm:t>
    </dgm:pt>
    <dgm:pt modelId="{33730133-4C2C-4649-8472-424CFBE7A39C}" type="pres">
      <dgm:prSet presAssocID="{2EAC83C1-B60B-4210-BC38-59962E6F0407}" presName="level3hierChild" presStyleCnt="0"/>
      <dgm:spPr/>
    </dgm:pt>
    <dgm:pt modelId="{FFB98EE6-5FAC-4B18-8AB7-CF618BB439AC}" type="pres">
      <dgm:prSet presAssocID="{A70C3C02-C2E5-4C0F-929F-0BB0C9D594BD}" presName="conn2-1" presStyleLbl="parChTrans1D3" presStyleIdx="1" presStyleCnt="7"/>
      <dgm:spPr/>
      <dgm:t>
        <a:bodyPr/>
        <a:lstStyle/>
        <a:p>
          <a:endParaRPr lang="es-PE"/>
        </a:p>
      </dgm:t>
    </dgm:pt>
    <dgm:pt modelId="{401DF00D-195F-4238-868D-AFB9B02EC693}" type="pres">
      <dgm:prSet presAssocID="{A70C3C02-C2E5-4C0F-929F-0BB0C9D594BD}" presName="connTx" presStyleLbl="parChTrans1D3" presStyleIdx="1" presStyleCnt="7"/>
      <dgm:spPr/>
      <dgm:t>
        <a:bodyPr/>
        <a:lstStyle/>
        <a:p>
          <a:endParaRPr lang="es-PE"/>
        </a:p>
      </dgm:t>
    </dgm:pt>
    <dgm:pt modelId="{872A79B0-BF5B-45B6-BD93-1CC322F5334A}" type="pres">
      <dgm:prSet presAssocID="{61A510E6-261B-4E60-91BB-70FE682B3132}" presName="root2" presStyleCnt="0"/>
      <dgm:spPr/>
    </dgm:pt>
    <dgm:pt modelId="{BFA7A17D-5586-4465-A431-0CCDF7413779}" type="pres">
      <dgm:prSet presAssocID="{61A510E6-261B-4E60-91BB-70FE682B3132}" presName="LevelTwoTextNode" presStyleLbl="node3" presStyleIdx="1" presStyleCnt="7">
        <dgm:presLayoutVars>
          <dgm:chPref val="3"/>
        </dgm:presLayoutVars>
      </dgm:prSet>
      <dgm:spPr/>
      <dgm:t>
        <a:bodyPr/>
        <a:lstStyle/>
        <a:p>
          <a:endParaRPr lang="es-PE"/>
        </a:p>
      </dgm:t>
    </dgm:pt>
    <dgm:pt modelId="{9B35C238-97DE-4486-B893-D98F07BADB22}" type="pres">
      <dgm:prSet presAssocID="{61A510E6-261B-4E60-91BB-70FE682B3132}" presName="level3hierChild" presStyleCnt="0"/>
      <dgm:spPr/>
    </dgm:pt>
    <dgm:pt modelId="{EA5BD3D5-6EBF-4361-963B-31F7E2CEEBDC}" type="pres">
      <dgm:prSet presAssocID="{270BB3E4-8DB6-49DC-B51D-EFCE18963F2D}" presName="conn2-1" presStyleLbl="parChTrans1D3" presStyleIdx="2" presStyleCnt="7"/>
      <dgm:spPr/>
      <dgm:t>
        <a:bodyPr/>
        <a:lstStyle/>
        <a:p>
          <a:endParaRPr lang="es-PE"/>
        </a:p>
      </dgm:t>
    </dgm:pt>
    <dgm:pt modelId="{CB467951-86B0-4540-8367-83702B67CA1B}" type="pres">
      <dgm:prSet presAssocID="{270BB3E4-8DB6-49DC-B51D-EFCE18963F2D}" presName="connTx" presStyleLbl="parChTrans1D3" presStyleIdx="2" presStyleCnt="7"/>
      <dgm:spPr/>
      <dgm:t>
        <a:bodyPr/>
        <a:lstStyle/>
        <a:p>
          <a:endParaRPr lang="es-PE"/>
        </a:p>
      </dgm:t>
    </dgm:pt>
    <dgm:pt modelId="{5D31246E-7963-4983-9A79-603E2A20E7F5}" type="pres">
      <dgm:prSet presAssocID="{125F309B-9E00-48BD-B195-0C025F9A5FAA}" presName="root2" presStyleCnt="0"/>
      <dgm:spPr/>
    </dgm:pt>
    <dgm:pt modelId="{1841FB1B-D05B-43F7-B327-AA5F21A2D5D4}" type="pres">
      <dgm:prSet presAssocID="{125F309B-9E00-48BD-B195-0C025F9A5FAA}" presName="LevelTwoTextNode" presStyleLbl="node3" presStyleIdx="2" presStyleCnt="7">
        <dgm:presLayoutVars>
          <dgm:chPref val="3"/>
        </dgm:presLayoutVars>
      </dgm:prSet>
      <dgm:spPr/>
      <dgm:t>
        <a:bodyPr/>
        <a:lstStyle/>
        <a:p>
          <a:endParaRPr lang="es-PE"/>
        </a:p>
      </dgm:t>
    </dgm:pt>
    <dgm:pt modelId="{478ECAA3-1732-40AC-BA51-75C99F04C684}" type="pres">
      <dgm:prSet presAssocID="{125F309B-9E00-48BD-B195-0C025F9A5FAA}" presName="level3hierChild" presStyleCnt="0"/>
      <dgm:spPr/>
    </dgm:pt>
    <dgm:pt modelId="{AA696F60-2168-4E3F-AA9F-57C2813BB262}" type="pres">
      <dgm:prSet presAssocID="{D9BA9B9C-A1EC-4B1E-8D6E-23D601CC6890}" presName="conn2-1" presStyleLbl="parChTrans1D2" presStyleIdx="1" presStyleCnt="3"/>
      <dgm:spPr/>
      <dgm:t>
        <a:bodyPr/>
        <a:lstStyle/>
        <a:p>
          <a:endParaRPr lang="es-PE"/>
        </a:p>
      </dgm:t>
    </dgm:pt>
    <dgm:pt modelId="{D26EFA1A-E757-4D82-9921-340F56971CCF}" type="pres">
      <dgm:prSet presAssocID="{D9BA9B9C-A1EC-4B1E-8D6E-23D601CC6890}" presName="connTx" presStyleLbl="parChTrans1D2" presStyleIdx="1" presStyleCnt="3"/>
      <dgm:spPr/>
      <dgm:t>
        <a:bodyPr/>
        <a:lstStyle/>
        <a:p>
          <a:endParaRPr lang="es-PE"/>
        </a:p>
      </dgm:t>
    </dgm:pt>
    <dgm:pt modelId="{F9EDBF26-4A12-405D-B024-F1DBD3BC012A}" type="pres">
      <dgm:prSet presAssocID="{9CD9A3F6-2560-4A98-904B-0A32AADC4897}" presName="root2" presStyleCnt="0"/>
      <dgm:spPr/>
    </dgm:pt>
    <dgm:pt modelId="{628774CF-1428-42C6-BFB2-947E35D6F82D}" type="pres">
      <dgm:prSet presAssocID="{9CD9A3F6-2560-4A98-904B-0A32AADC4897}" presName="LevelTwoTextNode" presStyleLbl="node2" presStyleIdx="1" presStyleCnt="3" custScaleY="210786">
        <dgm:presLayoutVars>
          <dgm:chPref val="3"/>
        </dgm:presLayoutVars>
      </dgm:prSet>
      <dgm:spPr/>
      <dgm:t>
        <a:bodyPr/>
        <a:lstStyle/>
        <a:p>
          <a:endParaRPr lang="es-PE"/>
        </a:p>
      </dgm:t>
    </dgm:pt>
    <dgm:pt modelId="{D74CB8F4-9892-4045-8AD0-A000E4DD3F21}" type="pres">
      <dgm:prSet presAssocID="{9CD9A3F6-2560-4A98-904B-0A32AADC4897}" presName="level3hierChild" presStyleCnt="0"/>
      <dgm:spPr/>
    </dgm:pt>
    <dgm:pt modelId="{207F1BE0-537A-46DE-8B62-9464FDB71AEA}" type="pres">
      <dgm:prSet presAssocID="{CE38E340-91DB-434F-AE14-3CD4BA385660}" presName="conn2-1" presStyleLbl="parChTrans1D3" presStyleIdx="3" presStyleCnt="7"/>
      <dgm:spPr/>
      <dgm:t>
        <a:bodyPr/>
        <a:lstStyle/>
        <a:p>
          <a:endParaRPr lang="es-PE"/>
        </a:p>
      </dgm:t>
    </dgm:pt>
    <dgm:pt modelId="{8C458BA4-62FC-49EA-BF79-681E4C93C18C}" type="pres">
      <dgm:prSet presAssocID="{CE38E340-91DB-434F-AE14-3CD4BA385660}" presName="connTx" presStyleLbl="parChTrans1D3" presStyleIdx="3" presStyleCnt="7"/>
      <dgm:spPr/>
      <dgm:t>
        <a:bodyPr/>
        <a:lstStyle/>
        <a:p>
          <a:endParaRPr lang="es-PE"/>
        </a:p>
      </dgm:t>
    </dgm:pt>
    <dgm:pt modelId="{99ACEBDA-E7BF-42AC-8277-14C94E7A1854}" type="pres">
      <dgm:prSet presAssocID="{64C6CB4F-CE48-4F2B-823A-81D7D169CB1D}" presName="root2" presStyleCnt="0"/>
      <dgm:spPr/>
    </dgm:pt>
    <dgm:pt modelId="{734B3409-0924-42CE-A12D-73A266D6B31D}" type="pres">
      <dgm:prSet presAssocID="{64C6CB4F-CE48-4F2B-823A-81D7D169CB1D}" presName="LevelTwoTextNode" presStyleLbl="node3" presStyleIdx="3" presStyleCnt="7">
        <dgm:presLayoutVars>
          <dgm:chPref val="3"/>
        </dgm:presLayoutVars>
      </dgm:prSet>
      <dgm:spPr/>
      <dgm:t>
        <a:bodyPr/>
        <a:lstStyle/>
        <a:p>
          <a:endParaRPr lang="es-PE"/>
        </a:p>
      </dgm:t>
    </dgm:pt>
    <dgm:pt modelId="{3F349EE2-395F-47BA-B550-A1B90BC281B1}" type="pres">
      <dgm:prSet presAssocID="{64C6CB4F-CE48-4F2B-823A-81D7D169CB1D}" presName="level3hierChild" presStyleCnt="0"/>
      <dgm:spPr/>
    </dgm:pt>
    <dgm:pt modelId="{76BE2A43-A7B8-4039-B3DB-D87AFEFDBC7A}" type="pres">
      <dgm:prSet presAssocID="{7757A7A1-2557-4D61-A2BC-3354DC96BBEC}" presName="conn2-1" presStyleLbl="parChTrans1D3" presStyleIdx="4" presStyleCnt="7"/>
      <dgm:spPr/>
      <dgm:t>
        <a:bodyPr/>
        <a:lstStyle/>
        <a:p>
          <a:endParaRPr lang="es-PE"/>
        </a:p>
      </dgm:t>
    </dgm:pt>
    <dgm:pt modelId="{2530F37E-DB4E-44C8-964B-F3F6CC3A9C76}" type="pres">
      <dgm:prSet presAssocID="{7757A7A1-2557-4D61-A2BC-3354DC96BBEC}" presName="connTx" presStyleLbl="parChTrans1D3" presStyleIdx="4" presStyleCnt="7"/>
      <dgm:spPr/>
      <dgm:t>
        <a:bodyPr/>
        <a:lstStyle/>
        <a:p>
          <a:endParaRPr lang="es-PE"/>
        </a:p>
      </dgm:t>
    </dgm:pt>
    <dgm:pt modelId="{226B8BB7-AFC8-4FB9-BFDA-F51677C9E75F}" type="pres">
      <dgm:prSet presAssocID="{43C6D70F-A8E8-4C10-9CF3-CC34833221E5}" presName="root2" presStyleCnt="0"/>
      <dgm:spPr/>
    </dgm:pt>
    <dgm:pt modelId="{464BD978-0EFE-4B25-A9FC-61F0B52F3FDE}" type="pres">
      <dgm:prSet presAssocID="{43C6D70F-A8E8-4C10-9CF3-CC34833221E5}" presName="LevelTwoTextNode" presStyleLbl="node3" presStyleIdx="4" presStyleCnt="7">
        <dgm:presLayoutVars>
          <dgm:chPref val="3"/>
        </dgm:presLayoutVars>
      </dgm:prSet>
      <dgm:spPr/>
      <dgm:t>
        <a:bodyPr/>
        <a:lstStyle/>
        <a:p>
          <a:endParaRPr lang="es-PE"/>
        </a:p>
      </dgm:t>
    </dgm:pt>
    <dgm:pt modelId="{CE63D3FD-CFB1-40D3-AF8F-8E4471A55174}" type="pres">
      <dgm:prSet presAssocID="{43C6D70F-A8E8-4C10-9CF3-CC34833221E5}" presName="level3hierChild" presStyleCnt="0"/>
      <dgm:spPr/>
    </dgm:pt>
    <dgm:pt modelId="{121F66A5-125C-4D56-88C7-34431070254D}" type="pres">
      <dgm:prSet presAssocID="{55E5C85E-7243-4780-81DF-1735C8A9C745}" presName="conn2-1" presStyleLbl="parChTrans1D2" presStyleIdx="2" presStyleCnt="3"/>
      <dgm:spPr/>
      <dgm:t>
        <a:bodyPr/>
        <a:lstStyle/>
        <a:p>
          <a:endParaRPr lang="es-PE"/>
        </a:p>
      </dgm:t>
    </dgm:pt>
    <dgm:pt modelId="{0FB58A61-3375-4F7F-8F23-7E0AAB1E97A2}" type="pres">
      <dgm:prSet presAssocID="{55E5C85E-7243-4780-81DF-1735C8A9C745}" presName="connTx" presStyleLbl="parChTrans1D2" presStyleIdx="2" presStyleCnt="3"/>
      <dgm:spPr/>
      <dgm:t>
        <a:bodyPr/>
        <a:lstStyle/>
        <a:p>
          <a:endParaRPr lang="es-PE"/>
        </a:p>
      </dgm:t>
    </dgm:pt>
    <dgm:pt modelId="{A1FACF8E-4C69-43B2-B04F-67F69ABAD388}" type="pres">
      <dgm:prSet presAssocID="{25E2107E-CEE8-46B2-994B-FA1163F990A3}" presName="root2" presStyleCnt="0"/>
      <dgm:spPr/>
    </dgm:pt>
    <dgm:pt modelId="{8ECA5091-A6FB-4F9F-A023-0490830D4957}" type="pres">
      <dgm:prSet presAssocID="{25E2107E-CEE8-46B2-994B-FA1163F990A3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s-PE"/>
        </a:p>
      </dgm:t>
    </dgm:pt>
    <dgm:pt modelId="{D577D377-3E03-4783-B323-F7D559304DCA}" type="pres">
      <dgm:prSet presAssocID="{25E2107E-CEE8-46B2-994B-FA1163F990A3}" presName="level3hierChild" presStyleCnt="0"/>
      <dgm:spPr/>
    </dgm:pt>
    <dgm:pt modelId="{7A01DCB0-529C-452A-B598-1F409E325CAB}" type="pres">
      <dgm:prSet presAssocID="{C546BBE6-92CB-4217-9FD9-7B6403CEEB60}" presName="conn2-1" presStyleLbl="parChTrans1D3" presStyleIdx="5" presStyleCnt="7"/>
      <dgm:spPr/>
      <dgm:t>
        <a:bodyPr/>
        <a:lstStyle/>
        <a:p>
          <a:endParaRPr lang="es-PE"/>
        </a:p>
      </dgm:t>
    </dgm:pt>
    <dgm:pt modelId="{EFC4D467-523E-4A64-BA19-0621FB17E560}" type="pres">
      <dgm:prSet presAssocID="{C546BBE6-92CB-4217-9FD9-7B6403CEEB60}" presName="connTx" presStyleLbl="parChTrans1D3" presStyleIdx="5" presStyleCnt="7"/>
      <dgm:spPr/>
      <dgm:t>
        <a:bodyPr/>
        <a:lstStyle/>
        <a:p>
          <a:endParaRPr lang="es-PE"/>
        </a:p>
      </dgm:t>
    </dgm:pt>
    <dgm:pt modelId="{4BD624A0-F19E-4BAF-BD4F-2A9A4F639C8D}" type="pres">
      <dgm:prSet presAssocID="{06022008-F66C-45F4-B34B-36C274E5379B}" presName="root2" presStyleCnt="0"/>
      <dgm:spPr/>
    </dgm:pt>
    <dgm:pt modelId="{DEC8B950-C830-4E0B-93A0-CF5802656CFC}" type="pres">
      <dgm:prSet presAssocID="{06022008-F66C-45F4-B34B-36C274E5379B}" presName="LevelTwoTextNode" presStyleLbl="node3" presStyleIdx="5" presStyleCnt="7">
        <dgm:presLayoutVars>
          <dgm:chPref val="3"/>
        </dgm:presLayoutVars>
      </dgm:prSet>
      <dgm:spPr/>
      <dgm:t>
        <a:bodyPr/>
        <a:lstStyle/>
        <a:p>
          <a:endParaRPr lang="es-PE"/>
        </a:p>
      </dgm:t>
    </dgm:pt>
    <dgm:pt modelId="{F23280ED-79FF-48AD-ADF7-F845AD72F74A}" type="pres">
      <dgm:prSet presAssocID="{06022008-F66C-45F4-B34B-36C274E5379B}" presName="level3hierChild" presStyleCnt="0"/>
      <dgm:spPr/>
    </dgm:pt>
    <dgm:pt modelId="{45DB147F-8CC2-42F5-9D78-8B563D4F9C18}" type="pres">
      <dgm:prSet presAssocID="{4C318214-48AA-4455-94F3-B2473B8A54AE}" presName="conn2-1" presStyleLbl="parChTrans1D3" presStyleIdx="6" presStyleCnt="7"/>
      <dgm:spPr/>
      <dgm:t>
        <a:bodyPr/>
        <a:lstStyle/>
        <a:p>
          <a:endParaRPr lang="es-PE"/>
        </a:p>
      </dgm:t>
    </dgm:pt>
    <dgm:pt modelId="{D0DEB176-A29E-4E13-80F4-558A41B2E07B}" type="pres">
      <dgm:prSet presAssocID="{4C318214-48AA-4455-94F3-B2473B8A54AE}" presName="connTx" presStyleLbl="parChTrans1D3" presStyleIdx="6" presStyleCnt="7"/>
      <dgm:spPr/>
      <dgm:t>
        <a:bodyPr/>
        <a:lstStyle/>
        <a:p>
          <a:endParaRPr lang="es-PE"/>
        </a:p>
      </dgm:t>
    </dgm:pt>
    <dgm:pt modelId="{EA0FA110-4D4D-4E14-BA05-2C0F7E520FE3}" type="pres">
      <dgm:prSet presAssocID="{76DD4FB1-46CD-40AC-8B7E-D1D74C8BE4A5}" presName="root2" presStyleCnt="0"/>
      <dgm:spPr/>
    </dgm:pt>
    <dgm:pt modelId="{F4BBB29A-9577-4248-B24D-308905DAE5F5}" type="pres">
      <dgm:prSet presAssocID="{76DD4FB1-46CD-40AC-8B7E-D1D74C8BE4A5}" presName="LevelTwoTextNode" presStyleLbl="node3" presStyleIdx="6" presStyleCnt="7">
        <dgm:presLayoutVars>
          <dgm:chPref val="3"/>
        </dgm:presLayoutVars>
      </dgm:prSet>
      <dgm:spPr/>
      <dgm:t>
        <a:bodyPr/>
        <a:lstStyle/>
        <a:p>
          <a:endParaRPr lang="es-PE"/>
        </a:p>
      </dgm:t>
    </dgm:pt>
    <dgm:pt modelId="{FF263720-8733-465A-87DA-EFB0804CAD89}" type="pres">
      <dgm:prSet presAssocID="{76DD4FB1-46CD-40AC-8B7E-D1D74C8BE4A5}" presName="level3hierChild" presStyleCnt="0"/>
      <dgm:spPr/>
    </dgm:pt>
  </dgm:ptLst>
  <dgm:cxnLst>
    <dgm:cxn modelId="{584B4F26-013F-42CE-8713-1AA634180E13}" type="presOf" srcId="{CE38E340-91DB-434F-AE14-3CD4BA385660}" destId="{8C458BA4-62FC-49EA-BF79-681E4C93C18C}" srcOrd="1" destOrd="0" presId="urn:microsoft.com/office/officeart/2008/layout/HorizontalMultiLevelHierarchy"/>
    <dgm:cxn modelId="{1491EB0B-6A2B-4E3C-B385-B9D357B4D215}" type="presOf" srcId="{270BB3E4-8DB6-49DC-B51D-EFCE18963F2D}" destId="{CB467951-86B0-4540-8367-83702B67CA1B}" srcOrd="1" destOrd="0" presId="urn:microsoft.com/office/officeart/2008/layout/HorizontalMultiLevelHierarchy"/>
    <dgm:cxn modelId="{4FD15EE1-2385-4DD0-96A9-AD1BE79AC8C8}" srcId="{FCBD3DFA-D508-4CEB-893B-B9D0B3ECEEA0}" destId="{418979D8-8A62-4E92-822E-C8B51B23BD8F}" srcOrd="0" destOrd="0" parTransId="{53C4FB98-D8D4-43F8-B464-0D4F3C3F6A9F}" sibTransId="{83E41E1D-CD60-4B94-9B5F-9BA4C1E0765A}"/>
    <dgm:cxn modelId="{CDF46B84-623F-4F5E-82B0-E96E96CF88F5}" type="presOf" srcId="{270BB3E4-8DB6-49DC-B51D-EFCE18963F2D}" destId="{EA5BD3D5-6EBF-4361-963B-31F7E2CEEBDC}" srcOrd="0" destOrd="0" presId="urn:microsoft.com/office/officeart/2008/layout/HorizontalMultiLevelHierarchy"/>
    <dgm:cxn modelId="{81E4B870-3895-4F96-ACB5-324EF7AE6653}" type="presOf" srcId="{F81183B5-928C-4B0F-A3BA-BFE83E96A749}" destId="{A28DF2C6-525C-4C0A-9C9B-8A092BE1E17F}" srcOrd="0" destOrd="0" presId="urn:microsoft.com/office/officeart/2008/layout/HorizontalMultiLevelHierarchy"/>
    <dgm:cxn modelId="{2DF60F7F-7C21-4663-984F-C0D616320281}" type="presOf" srcId="{61A510E6-261B-4E60-91BB-70FE682B3132}" destId="{BFA7A17D-5586-4465-A431-0CCDF7413779}" srcOrd="0" destOrd="0" presId="urn:microsoft.com/office/officeart/2008/layout/HorizontalMultiLevelHierarchy"/>
    <dgm:cxn modelId="{98713133-6E87-480D-A110-92A44B985B61}" srcId="{F81183B5-928C-4B0F-A3BA-BFE83E96A749}" destId="{61A510E6-261B-4E60-91BB-70FE682B3132}" srcOrd="1" destOrd="0" parTransId="{A70C3C02-C2E5-4C0F-929F-0BB0C9D594BD}" sibTransId="{F6DF0717-301F-4732-9345-E9AE07C32AF2}"/>
    <dgm:cxn modelId="{402EF9BA-27FC-427F-825F-57ED2301A47A}" type="presOf" srcId="{3E998062-0789-4F40-B6E6-01CB4A0310A0}" destId="{8342DC10-C36F-4C2E-BAF9-D4EA7A53696A}" srcOrd="1" destOrd="0" presId="urn:microsoft.com/office/officeart/2008/layout/HorizontalMultiLevelHierarchy"/>
    <dgm:cxn modelId="{FA2BE467-D87F-44D6-8EA5-AB2D71CFD438}" srcId="{25E2107E-CEE8-46B2-994B-FA1163F990A3}" destId="{76DD4FB1-46CD-40AC-8B7E-D1D74C8BE4A5}" srcOrd="1" destOrd="0" parTransId="{4C318214-48AA-4455-94F3-B2473B8A54AE}" sibTransId="{20C48AFD-8C8A-4496-ADC6-51FF5F2C2FA8}"/>
    <dgm:cxn modelId="{6050D9AE-1880-489A-8CAA-31DB12C6D400}" type="presOf" srcId="{FCBD3DFA-D508-4CEB-893B-B9D0B3ECEEA0}" destId="{DA00FF3A-A5D4-47CD-81EA-C20AC4C6C97B}" srcOrd="0" destOrd="0" presId="urn:microsoft.com/office/officeart/2008/layout/HorizontalMultiLevelHierarchy"/>
    <dgm:cxn modelId="{3A863095-F9F2-4FA1-9E07-FF4BC486D58B}" type="presOf" srcId="{76DD4FB1-46CD-40AC-8B7E-D1D74C8BE4A5}" destId="{F4BBB29A-9577-4248-B24D-308905DAE5F5}" srcOrd="0" destOrd="0" presId="urn:microsoft.com/office/officeart/2008/layout/HorizontalMultiLevelHierarchy"/>
    <dgm:cxn modelId="{D87600DB-1D87-42D8-B440-3B15AC723D9B}" type="presOf" srcId="{D9BA9B9C-A1EC-4B1E-8D6E-23D601CC6890}" destId="{AA696F60-2168-4E3F-AA9F-57C2813BB262}" srcOrd="0" destOrd="0" presId="urn:microsoft.com/office/officeart/2008/layout/HorizontalMultiLevelHierarchy"/>
    <dgm:cxn modelId="{BD6FC585-F83F-451E-B0AE-3FB9B85E7978}" type="presOf" srcId="{D0BB2486-F6A0-48F5-8494-E8D8E28A2D32}" destId="{2279A595-F155-4B46-8B99-F6D1C18A8216}" srcOrd="1" destOrd="0" presId="urn:microsoft.com/office/officeart/2008/layout/HorizontalMultiLevelHierarchy"/>
    <dgm:cxn modelId="{A9D4F751-2734-49B5-AC62-6A4663511432}" type="presOf" srcId="{A70C3C02-C2E5-4C0F-929F-0BB0C9D594BD}" destId="{FFB98EE6-5FAC-4B18-8AB7-CF618BB439AC}" srcOrd="0" destOrd="0" presId="urn:microsoft.com/office/officeart/2008/layout/HorizontalMultiLevelHierarchy"/>
    <dgm:cxn modelId="{C3C4C59E-EACD-4BD6-A8C7-E0176362F2CF}" srcId="{9CD9A3F6-2560-4A98-904B-0A32AADC4897}" destId="{43C6D70F-A8E8-4C10-9CF3-CC34833221E5}" srcOrd="1" destOrd="0" parTransId="{7757A7A1-2557-4D61-A2BC-3354DC96BBEC}" sibTransId="{CAD53135-B4A1-451E-B1CC-174712C02C48}"/>
    <dgm:cxn modelId="{D9E368C8-7CE2-4E51-B425-B35964CB2E16}" type="presOf" srcId="{125F309B-9E00-48BD-B195-0C025F9A5FAA}" destId="{1841FB1B-D05B-43F7-B327-AA5F21A2D5D4}" srcOrd="0" destOrd="0" presId="urn:microsoft.com/office/officeart/2008/layout/HorizontalMultiLevelHierarchy"/>
    <dgm:cxn modelId="{5A04B8DF-2DCD-4D2F-960F-AE3B6D1F60BD}" srcId="{418979D8-8A62-4E92-822E-C8B51B23BD8F}" destId="{25E2107E-CEE8-46B2-994B-FA1163F990A3}" srcOrd="2" destOrd="0" parTransId="{55E5C85E-7243-4780-81DF-1735C8A9C745}" sibTransId="{A3F76A8D-859C-401E-B5A3-FB1DD0C88C0D}"/>
    <dgm:cxn modelId="{38F2FBE4-1FC5-4523-9DD4-8DB8D6985CC5}" srcId="{25E2107E-CEE8-46B2-994B-FA1163F990A3}" destId="{06022008-F66C-45F4-B34B-36C274E5379B}" srcOrd="0" destOrd="0" parTransId="{C546BBE6-92CB-4217-9FD9-7B6403CEEB60}" sibTransId="{43C7949B-F3AD-451B-9C32-90D6EA33A122}"/>
    <dgm:cxn modelId="{B71D8B95-2C28-45B2-8AEF-05CE832D604F}" type="presOf" srcId="{55E5C85E-7243-4780-81DF-1735C8A9C745}" destId="{0FB58A61-3375-4F7F-8F23-7E0AAB1E97A2}" srcOrd="1" destOrd="0" presId="urn:microsoft.com/office/officeart/2008/layout/HorizontalMultiLevelHierarchy"/>
    <dgm:cxn modelId="{600324F5-0E4A-4374-9B2B-DDB0CB4F508B}" type="presOf" srcId="{9CD9A3F6-2560-4A98-904B-0A32AADC4897}" destId="{628774CF-1428-42C6-BFB2-947E35D6F82D}" srcOrd="0" destOrd="0" presId="urn:microsoft.com/office/officeart/2008/layout/HorizontalMultiLevelHierarchy"/>
    <dgm:cxn modelId="{81B845C4-5BC2-4C86-80E2-8528A53A73F9}" type="presOf" srcId="{D9BA9B9C-A1EC-4B1E-8D6E-23D601CC6890}" destId="{D26EFA1A-E757-4D82-9921-340F56971CCF}" srcOrd="1" destOrd="0" presId="urn:microsoft.com/office/officeart/2008/layout/HorizontalMultiLevelHierarchy"/>
    <dgm:cxn modelId="{7028AEAA-8C66-4905-9B46-F3A29A635088}" type="presOf" srcId="{06022008-F66C-45F4-B34B-36C274E5379B}" destId="{DEC8B950-C830-4E0B-93A0-CF5802656CFC}" srcOrd="0" destOrd="0" presId="urn:microsoft.com/office/officeart/2008/layout/HorizontalMultiLevelHierarchy"/>
    <dgm:cxn modelId="{1559ADAC-8BEA-44A3-8A22-EBC86ABBB406}" type="presOf" srcId="{4C318214-48AA-4455-94F3-B2473B8A54AE}" destId="{45DB147F-8CC2-42F5-9D78-8B563D4F9C18}" srcOrd="0" destOrd="0" presId="urn:microsoft.com/office/officeart/2008/layout/HorizontalMultiLevelHierarchy"/>
    <dgm:cxn modelId="{AC7BA93F-4667-40DE-AE2A-66995794C153}" type="presOf" srcId="{64C6CB4F-CE48-4F2B-823A-81D7D169CB1D}" destId="{734B3409-0924-42CE-A12D-73A266D6B31D}" srcOrd="0" destOrd="0" presId="urn:microsoft.com/office/officeart/2008/layout/HorizontalMultiLevelHierarchy"/>
    <dgm:cxn modelId="{1E95E0BD-858D-45F4-9DCB-8729F6056D5C}" type="presOf" srcId="{C546BBE6-92CB-4217-9FD9-7B6403CEEB60}" destId="{7A01DCB0-529C-452A-B598-1F409E325CAB}" srcOrd="0" destOrd="0" presId="urn:microsoft.com/office/officeart/2008/layout/HorizontalMultiLevelHierarchy"/>
    <dgm:cxn modelId="{96428ED0-4183-49EC-A237-15EEFFC4F0E9}" type="presOf" srcId="{CE38E340-91DB-434F-AE14-3CD4BA385660}" destId="{207F1BE0-537A-46DE-8B62-9464FDB71AEA}" srcOrd="0" destOrd="0" presId="urn:microsoft.com/office/officeart/2008/layout/HorizontalMultiLevelHierarchy"/>
    <dgm:cxn modelId="{98D6B777-9217-479D-B89A-A5D828182AC7}" type="presOf" srcId="{25E2107E-CEE8-46B2-994B-FA1163F990A3}" destId="{8ECA5091-A6FB-4F9F-A023-0490830D4957}" srcOrd="0" destOrd="0" presId="urn:microsoft.com/office/officeart/2008/layout/HorizontalMultiLevelHierarchy"/>
    <dgm:cxn modelId="{C3E00D23-2906-4D50-9430-9F9D95F2EBDB}" type="presOf" srcId="{D0BB2486-F6A0-48F5-8494-E8D8E28A2D32}" destId="{79AB1E17-CD11-4844-B1D3-854037AA5D32}" srcOrd="0" destOrd="0" presId="urn:microsoft.com/office/officeart/2008/layout/HorizontalMultiLevelHierarchy"/>
    <dgm:cxn modelId="{2FE95B80-4BDF-460E-AD93-8E9EBA8A1344}" type="presOf" srcId="{43C6D70F-A8E8-4C10-9CF3-CC34833221E5}" destId="{464BD978-0EFE-4B25-A9FC-61F0B52F3FDE}" srcOrd="0" destOrd="0" presId="urn:microsoft.com/office/officeart/2008/layout/HorizontalMultiLevelHierarchy"/>
    <dgm:cxn modelId="{A9B19ED4-F0A6-46BA-90A2-B8D833D16A7E}" srcId="{418979D8-8A62-4E92-822E-C8B51B23BD8F}" destId="{F81183B5-928C-4B0F-A3BA-BFE83E96A749}" srcOrd="0" destOrd="0" parTransId="{D0BB2486-F6A0-48F5-8494-E8D8E28A2D32}" sibTransId="{EA894C75-7FAF-4E0A-BAF1-9BDEE975D2D0}"/>
    <dgm:cxn modelId="{3D88AB1E-3E45-492B-BB25-644DAF20DD2E}" type="presOf" srcId="{7757A7A1-2557-4D61-A2BC-3354DC96BBEC}" destId="{2530F37E-DB4E-44C8-964B-F3F6CC3A9C76}" srcOrd="1" destOrd="0" presId="urn:microsoft.com/office/officeart/2008/layout/HorizontalMultiLevelHierarchy"/>
    <dgm:cxn modelId="{6A856911-2BF3-4534-95B3-36E5EA2BE4C4}" type="presOf" srcId="{3E998062-0789-4F40-B6E6-01CB4A0310A0}" destId="{1561549D-8EDD-4001-9B50-B4584A506A97}" srcOrd="0" destOrd="0" presId="urn:microsoft.com/office/officeart/2008/layout/HorizontalMultiLevelHierarchy"/>
    <dgm:cxn modelId="{C37C0E4E-F0D6-46CA-8ACC-0EFDE482930D}" type="presOf" srcId="{7757A7A1-2557-4D61-A2BC-3354DC96BBEC}" destId="{76BE2A43-A7B8-4039-B3DB-D87AFEFDBC7A}" srcOrd="0" destOrd="0" presId="urn:microsoft.com/office/officeart/2008/layout/HorizontalMultiLevelHierarchy"/>
    <dgm:cxn modelId="{2694D824-FC80-401E-8C10-BCAF476F19EC}" type="presOf" srcId="{C546BBE6-92CB-4217-9FD9-7B6403CEEB60}" destId="{EFC4D467-523E-4A64-BA19-0621FB17E560}" srcOrd="1" destOrd="0" presId="urn:microsoft.com/office/officeart/2008/layout/HorizontalMultiLevelHierarchy"/>
    <dgm:cxn modelId="{10FD8139-0909-414D-83A0-7E040E3CDA0C}" type="presOf" srcId="{2EAC83C1-B60B-4210-BC38-59962E6F0407}" destId="{7A57E59F-A1D8-4472-AFAC-DFD6D44BFD8F}" srcOrd="0" destOrd="0" presId="urn:microsoft.com/office/officeart/2008/layout/HorizontalMultiLevelHierarchy"/>
    <dgm:cxn modelId="{76920FFE-0DF3-44BE-8D03-D84F2419FC39}" srcId="{418979D8-8A62-4E92-822E-C8B51B23BD8F}" destId="{9CD9A3F6-2560-4A98-904B-0A32AADC4897}" srcOrd="1" destOrd="0" parTransId="{D9BA9B9C-A1EC-4B1E-8D6E-23D601CC6890}" sibTransId="{9090694B-A0D2-43BE-BC95-E4E2025B0703}"/>
    <dgm:cxn modelId="{01782BE5-4A6F-47C4-8B34-ECCFC781E888}" type="presOf" srcId="{418979D8-8A62-4E92-822E-C8B51B23BD8F}" destId="{BEC78E78-BF5C-4E6C-9B73-D79604AA387E}" srcOrd="0" destOrd="0" presId="urn:microsoft.com/office/officeart/2008/layout/HorizontalMultiLevelHierarchy"/>
    <dgm:cxn modelId="{A6B43E49-6477-43A5-82C4-30CC9C30655F}" type="presOf" srcId="{A70C3C02-C2E5-4C0F-929F-0BB0C9D594BD}" destId="{401DF00D-195F-4238-868D-AFB9B02EC693}" srcOrd="1" destOrd="0" presId="urn:microsoft.com/office/officeart/2008/layout/HorizontalMultiLevelHierarchy"/>
    <dgm:cxn modelId="{5FC72BE8-0326-4B54-8E40-809F08024ECD}" srcId="{9CD9A3F6-2560-4A98-904B-0A32AADC4897}" destId="{64C6CB4F-CE48-4F2B-823A-81D7D169CB1D}" srcOrd="0" destOrd="0" parTransId="{CE38E340-91DB-434F-AE14-3CD4BA385660}" sibTransId="{D69FAA81-91FD-494F-AD89-15A24301933E}"/>
    <dgm:cxn modelId="{E021747B-1590-41A7-BBF2-417B294FA047}" type="presOf" srcId="{55E5C85E-7243-4780-81DF-1735C8A9C745}" destId="{121F66A5-125C-4D56-88C7-34431070254D}" srcOrd="0" destOrd="0" presId="urn:microsoft.com/office/officeart/2008/layout/HorizontalMultiLevelHierarchy"/>
    <dgm:cxn modelId="{F1F160D6-FE85-48B9-8CE5-E09CF0C792BC}" srcId="{F81183B5-928C-4B0F-A3BA-BFE83E96A749}" destId="{125F309B-9E00-48BD-B195-0C025F9A5FAA}" srcOrd="2" destOrd="0" parTransId="{270BB3E4-8DB6-49DC-B51D-EFCE18963F2D}" sibTransId="{52534A79-206E-455C-A440-8140D6AD9F4E}"/>
    <dgm:cxn modelId="{973CD860-AC68-4AC0-9EDB-A9BD7B513D57}" type="presOf" srcId="{4C318214-48AA-4455-94F3-B2473B8A54AE}" destId="{D0DEB176-A29E-4E13-80F4-558A41B2E07B}" srcOrd="1" destOrd="0" presId="urn:microsoft.com/office/officeart/2008/layout/HorizontalMultiLevelHierarchy"/>
    <dgm:cxn modelId="{DCD4C1B5-9D86-4DDC-BE0B-399B91169A0A}" srcId="{F81183B5-928C-4B0F-A3BA-BFE83E96A749}" destId="{2EAC83C1-B60B-4210-BC38-59962E6F0407}" srcOrd="0" destOrd="0" parTransId="{3E998062-0789-4F40-B6E6-01CB4A0310A0}" sibTransId="{4AFB81D5-1077-4188-9E73-18D51D3B53AF}"/>
    <dgm:cxn modelId="{3C0BA3B0-9BCD-4AD9-A85F-EDB8690D644A}" type="presParOf" srcId="{DA00FF3A-A5D4-47CD-81EA-C20AC4C6C97B}" destId="{859342DC-6C73-41AD-A244-7966BAC95E5C}" srcOrd="0" destOrd="0" presId="urn:microsoft.com/office/officeart/2008/layout/HorizontalMultiLevelHierarchy"/>
    <dgm:cxn modelId="{9188D9C1-089D-490A-95F3-D73892CB6959}" type="presParOf" srcId="{859342DC-6C73-41AD-A244-7966BAC95E5C}" destId="{BEC78E78-BF5C-4E6C-9B73-D79604AA387E}" srcOrd="0" destOrd="0" presId="urn:microsoft.com/office/officeart/2008/layout/HorizontalMultiLevelHierarchy"/>
    <dgm:cxn modelId="{4B58B047-0052-48BA-BC87-7A22C0712A7F}" type="presParOf" srcId="{859342DC-6C73-41AD-A244-7966BAC95E5C}" destId="{82EEA6B9-2904-462D-9ED4-644475C32140}" srcOrd="1" destOrd="0" presId="urn:microsoft.com/office/officeart/2008/layout/HorizontalMultiLevelHierarchy"/>
    <dgm:cxn modelId="{F3D91F55-AE1C-46A2-B882-1DECB3AD8B69}" type="presParOf" srcId="{82EEA6B9-2904-462D-9ED4-644475C32140}" destId="{79AB1E17-CD11-4844-B1D3-854037AA5D32}" srcOrd="0" destOrd="0" presId="urn:microsoft.com/office/officeart/2008/layout/HorizontalMultiLevelHierarchy"/>
    <dgm:cxn modelId="{4834FF72-C012-4CA3-8DCC-D023C3585C76}" type="presParOf" srcId="{79AB1E17-CD11-4844-B1D3-854037AA5D32}" destId="{2279A595-F155-4B46-8B99-F6D1C18A8216}" srcOrd="0" destOrd="0" presId="urn:microsoft.com/office/officeart/2008/layout/HorizontalMultiLevelHierarchy"/>
    <dgm:cxn modelId="{55C42F24-51DC-4814-8D98-CB35975FA717}" type="presParOf" srcId="{82EEA6B9-2904-462D-9ED4-644475C32140}" destId="{09B3BF19-DEFC-451A-80DE-5BB5FACAD9C6}" srcOrd="1" destOrd="0" presId="urn:microsoft.com/office/officeart/2008/layout/HorizontalMultiLevelHierarchy"/>
    <dgm:cxn modelId="{568ED3FA-F272-4FA2-98AE-023B2B95E62B}" type="presParOf" srcId="{09B3BF19-DEFC-451A-80DE-5BB5FACAD9C6}" destId="{A28DF2C6-525C-4C0A-9C9B-8A092BE1E17F}" srcOrd="0" destOrd="0" presId="urn:microsoft.com/office/officeart/2008/layout/HorizontalMultiLevelHierarchy"/>
    <dgm:cxn modelId="{D6E50874-BFE2-4655-A09F-788A5810F6C7}" type="presParOf" srcId="{09B3BF19-DEFC-451A-80DE-5BB5FACAD9C6}" destId="{7685409C-0629-48ED-9D79-E4782FFFD39B}" srcOrd="1" destOrd="0" presId="urn:microsoft.com/office/officeart/2008/layout/HorizontalMultiLevelHierarchy"/>
    <dgm:cxn modelId="{9EDDE912-17EA-49BD-86DB-F477F0904376}" type="presParOf" srcId="{7685409C-0629-48ED-9D79-E4782FFFD39B}" destId="{1561549D-8EDD-4001-9B50-B4584A506A97}" srcOrd="0" destOrd="0" presId="urn:microsoft.com/office/officeart/2008/layout/HorizontalMultiLevelHierarchy"/>
    <dgm:cxn modelId="{CAD0E73E-1C0E-4B73-B7DA-1F33B625DD42}" type="presParOf" srcId="{1561549D-8EDD-4001-9B50-B4584A506A97}" destId="{8342DC10-C36F-4C2E-BAF9-D4EA7A53696A}" srcOrd="0" destOrd="0" presId="urn:microsoft.com/office/officeart/2008/layout/HorizontalMultiLevelHierarchy"/>
    <dgm:cxn modelId="{7EE97697-049D-4994-90A3-0D978C32C520}" type="presParOf" srcId="{7685409C-0629-48ED-9D79-E4782FFFD39B}" destId="{A2ECB321-088A-4582-84D4-E2ECFDF2C5E0}" srcOrd="1" destOrd="0" presId="urn:microsoft.com/office/officeart/2008/layout/HorizontalMultiLevelHierarchy"/>
    <dgm:cxn modelId="{C92533C9-C1BE-4D59-9A55-58536A924ADD}" type="presParOf" srcId="{A2ECB321-088A-4582-84D4-E2ECFDF2C5E0}" destId="{7A57E59F-A1D8-4472-AFAC-DFD6D44BFD8F}" srcOrd="0" destOrd="0" presId="urn:microsoft.com/office/officeart/2008/layout/HorizontalMultiLevelHierarchy"/>
    <dgm:cxn modelId="{76ACC01D-9CDC-46D1-A2F0-A715BC25F48F}" type="presParOf" srcId="{A2ECB321-088A-4582-84D4-E2ECFDF2C5E0}" destId="{33730133-4C2C-4649-8472-424CFBE7A39C}" srcOrd="1" destOrd="0" presId="urn:microsoft.com/office/officeart/2008/layout/HorizontalMultiLevelHierarchy"/>
    <dgm:cxn modelId="{52CF229C-1BA7-4C43-B15F-92CCD11D13A9}" type="presParOf" srcId="{7685409C-0629-48ED-9D79-E4782FFFD39B}" destId="{FFB98EE6-5FAC-4B18-8AB7-CF618BB439AC}" srcOrd="2" destOrd="0" presId="urn:microsoft.com/office/officeart/2008/layout/HorizontalMultiLevelHierarchy"/>
    <dgm:cxn modelId="{861F611C-B1CA-4EBD-BC4B-5275FF4756E5}" type="presParOf" srcId="{FFB98EE6-5FAC-4B18-8AB7-CF618BB439AC}" destId="{401DF00D-195F-4238-868D-AFB9B02EC693}" srcOrd="0" destOrd="0" presId="urn:microsoft.com/office/officeart/2008/layout/HorizontalMultiLevelHierarchy"/>
    <dgm:cxn modelId="{006FF45B-45F3-4E68-A2DC-4E3C25CEE9C4}" type="presParOf" srcId="{7685409C-0629-48ED-9D79-E4782FFFD39B}" destId="{872A79B0-BF5B-45B6-BD93-1CC322F5334A}" srcOrd="3" destOrd="0" presId="urn:microsoft.com/office/officeart/2008/layout/HorizontalMultiLevelHierarchy"/>
    <dgm:cxn modelId="{06C3519F-59DC-48CF-AB7E-A30950F1A721}" type="presParOf" srcId="{872A79B0-BF5B-45B6-BD93-1CC322F5334A}" destId="{BFA7A17D-5586-4465-A431-0CCDF7413779}" srcOrd="0" destOrd="0" presId="urn:microsoft.com/office/officeart/2008/layout/HorizontalMultiLevelHierarchy"/>
    <dgm:cxn modelId="{C5B340A5-79E3-4D2D-8BE9-1420DC904D42}" type="presParOf" srcId="{872A79B0-BF5B-45B6-BD93-1CC322F5334A}" destId="{9B35C238-97DE-4486-B893-D98F07BADB22}" srcOrd="1" destOrd="0" presId="urn:microsoft.com/office/officeart/2008/layout/HorizontalMultiLevelHierarchy"/>
    <dgm:cxn modelId="{3EE4F43A-8288-4458-A7FF-AF872EF695F2}" type="presParOf" srcId="{7685409C-0629-48ED-9D79-E4782FFFD39B}" destId="{EA5BD3D5-6EBF-4361-963B-31F7E2CEEBDC}" srcOrd="4" destOrd="0" presId="urn:microsoft.com/office/officeart/2008/layout/HorizontalMultiLevelHierarchy"/>
    <dgm:cxn modelId="{9A7B32B8-2936-45E1-AEB3-6F1461400975}" type="presParOf" srcId="{EA5BD3D5-6EBF-4361-963B-31F7E2CEEBDC}" destId="{CB467951-86B0-4540-8367-83702B67CA1B}" srcOrd="0" destOrd="0" presId="urn:microsoft.com/office/officeart/2008/layout/HorizontalMultiLevelHierarchy"/>
    <dgm:cxn modelId="{C4810B04-237C-46CB-95A0-72DB24CA47DA}" type="presParOf" srcId="{7685409C-0629-48ED-9D79-E4782FFFD39B}" destId="{5D31246E-7963-4983-9A79-603E2A20E7F5}" srcOrd="5" destOrd="0" presId="urn:microsoft.com/office/officeart/2008/layout/HorizontalMultiLevelHierarchy"/>
    <dgm:cxn modelId="{130722A2-F520-40FF-A8BD-2B6156FE487C}" type="presParOf" srcId="{5D31246E-7963-4983-9A79-603E2A20E7F5}" destId="{1841FB1B-D05B-43F7-B327-AA5F21A2D5D4}" srcOrd="0" destOrd="0" presId="urn:microsoft.com/office/officeart/2008/layout/HorizontalMultiLevelHierarchy"/>
    <dgm:cxn modelId="{FB7D7997-DFAA-4A17-AD96-1BF8737A794D}" type="presParOf" srcId="{5D31246E-7963-4983-9A79-603E2A20E7F5}" destId="{478ECAA3-1732-40AC-BA51-75C99F04C684}" srcOrd="1" destOrd="0" presId="urn:microsoft.com/office/officeart/2008/layout/HorizontalMultiLevelHierarchy"/>
    <dgm:cxn modelId="{F38AB740-CF5D-4488-848B-26EAA55BFC48}" type="presParOf" srcId="{82EEA6B9-2904-462D-9ED4-644475C32140}" destId="{AA696F60-2168-4E3F-AA9F-57C2813BB262}" srcOrd="2" destOrd="0" presId="urn:microsoft.com/office/officeart/2008/layout/HorizontalMultiLevelHierarchy"/>
    <dgm:cxn modelId="{DF87CBAE-8F9B-4BF5-AFE7-5D509FB8F8AF}" type="presParOf" srcId="{AA696F60-2168-4E3F-AA9F-57C2813BB262}" destId="{D26EFA1A-E757-4D82-9921-340F56971CCF}" srcOrd="0" destOrd="0" presId="urn:microsoft.com/office/officeart/2008/layout/HorizontalMultiLevelHierarchy"/>
    <dgm:cxn modelId="{5380221D-1EEB-4D17-9273-024704E269BE}" type="presParOf" srcId="{82EEA6B9-2904-462D-9ED4-644475C32140}" destId="{F9EDBF26-4A12-405D-B024-F1DBD3BC012A}" srcOrd="3" destOrd="0" presId="urn:microsoft.com/office/officeart/2008/layout/HorizontalMultiLevelHierarchy"/>
    <dgm:cxn modelId="{CAFB8B26-0E0C-4252-BB19-971C159802D4}" type="presParOf" srcId="{F9EDBF26-4A12-405D-B024-F1DBD3BC012A}" destId="{628774CF-1428-42C6-BFB2-947E35D6F82D}" srcOrd="0" destOrd="0" presId="urn:microsoft.com/office/officeart/2008/layout/HorizontalMultiLevelHierarchy"/>
    <dgm:cxn modelId="{DF1B81B4-F4A1-4CDA-B5B0-55D150447A68}" type="presParOf" srcId="{F9EDBF26-4A12-405D-B024-F1DBD3BC012A}" destId="{D74CB8F4-9892-4045-8AD0-A000E4DD3F21}" srcOrd="1" destOrd="0" presId="urn:microsoft.com/office/officeart/2008/layout/HorizontalMultiLevelHierarchy"/>
    <dgm:cxn modelId="{6FCC5AE2-8963-49E3-91BA-83BF386B40C7}" type="presParOf" srcId="{D74CB8F4-9892-4045-8AD0-A000E4DD3F21}" destId="{207F1BE0-537A-46DE-8B62-9464FDB71AEA}" srcOrd="0" destOrd="0" presId="urn:microsoft.com/office/officeart/2008/layout/HorizontalMultiLevelHierarchy"/>
    <dgm:cxn modelId="{6B857D01-407E-48DA-A3F3-83B7649409DE}" type="presParOf" srcId="{207F1BE0-537A-46DE-8B62-9464FDB71AEA}" destId="{8C458BA4-62FC-49EA-BF79-681E4C93C18C}" srcOrd="0" destOrd="0" presId="urn:microsoft.com/office/officeart/2008/layout/HorizontalMultiLevelHierarchy"/>
    <dgm:cxn modelId="{042C1BD9-1E14-4092-85C0-E776EA43853C}" type="presParOf" srcId="{D74CB8F4-9892-4045-8AD0-A000E4DD3F21}" destId="{99ACEBDA-E7BF-42AC-8277-14C94E7A1854}" srcOrd="1" destOrd="0" presId="urn:microsoft.com/office/officeart/2008/layout/HorizontalMultiLevelHierarchy"/>
    <dgm:cxn modelId="{50E2963A-3A8A-475B-AEC0-9C6F61BA6A76}" type="presParOf" srcId="{99ACEBDA-E7BF-42AC-8277-14C94E7A1854}" destId="{734B3409-0924-42CE-A12D-73A266D6B31D}" srcOrd="0" destOrd="0" presId="urn:microsoft.com/office/officeart/2008/layout/HorizontalMultiLevelHierarchy"/>
    <dgm:cxn modelId="{F001979F-8630-4C4B-96D9-C4C5051E4DA5}" type="presParOf" srcId="{99ACEBDA-E7BF-42AC-8277-14C94E7A1854}" destId="{3F349EE2-395F-47BA-B550-A1B90BC281B1}" srcOrd="1" destOrd="0" presId="urn:microsoft.com/office/officeart/2008/layout/HorizontalMultiLevelHierarchy"/>
    <dgm:cxn modelId="{0D69A17F-2663-4F50-9DA8-B6B8B0BF3666}" type="presParOf" srcId="{D74CB8F4-9892-4045-8AD0-A000E4DD3F21}" destId="{76BE2A43-A7B8-4039-B3DB-D87AFEFDBC7A}" srcOrd="2" destOrd="0" presId="urn:microsoft.com/office/officeart/2008/layout/HorizontalMultiLevelHierarchy"/>
    <dgm:cxn modelId="{A895C1A5-DB2D-4D14-A0C7-30A1D0D05B6A}" type="presParOf" srcId="{76BE2A43-A7B8-4039-B3DB-D87AFEFDBC7A}" destId="{2530F37E-DB4E-44C8-964B-F3F6CC3A9C76}" srcOrd="0" destOrd="0" presId="urn:microsoft.com/office/officeart/2008/layout/HorizontalMultiLevelHierarchy"/>
    <dgm:cxn modelId="{E9009E06-BBAA-44A0-A8F2-9E89938FA051}" type="presParOf" srcId="{D74CB8F4-9892-4045-8AD0-A000E4DD3F21}" destId="{226B8BB7-AFC8-4FB9-BFDA-F51677C9E75F}" srcOrd="3" destOrd="0" presId="urn:microsoft.com/office/officeart/2008/layout/HorizontalMultiLevelHierarchy"/>
    <dgm:cxn modelId="{86DEBFCF-0D98-4EDD-AF1C-4B07C2EBCC4F}" type="presParOf" srcId="{226B8BB7-AFC8-4FB9-BFDA-F51677C9E75F}" destId="{464BD978-0EFE-4B25-A9FC-61F0B52F3FDE}" srcOrd="0" destOrd="0" presId="urn:microsoft.com/office/officeart/2008/layout/HorizontalMultiLevelHierarchy"/>
    <dgm:cxn modelId="{3241745E-1963-45D1-A0CA-83DE1A083A5E}" type="presParOf" srcId="{226B8BB7-AFC8-4FB9-BFDA-F51677C9E75F}" destId="{CE63D3FD-CFB1-40D3-AF8F-8E4471A55174}" srcOrd="1" destOrd="0" presId="urn:microsoft.com/office/officeart/2008/layout/HorizontalMultiLevelHierarchy"/>
    <dgm:cxn modelId="{A22FAD10-3C3C-4258-B6BD-EF3AAE4957D5}" type="presParOf" srcId="{82EEA6B9-2904-462D-9ED4-644475C32140}" destId="{121F66A5-125C-4D56-88C7-34431070254D}" srcOrd="4" destOrd="0" presId="urn:microsoft.com/office/officeart/2008/layout/HorizontalMultiLevelHierarchy"/>
    <dgm:cxn modelId="{32E86854-9E4D-4946-8AFF-BA61D90FB29B}" type="presParOf" srcId="{121F66A5-125C-4D56-88C7-34431070254D}" destId="{0FB58A61-3375-4F7F-8F23-7E0AAB1E97A2}" srcOrd="0" destOrd="0" presId="urn:microsoft.com/office/officeart/2008/layout/HorizontalMultiLevelHierarchy"/>
    <dgm:cxn modelId="{67E6DDB7-573B-4F20-AEBB-4CFC1269AFFB}" type="presParOf" srcId="{82EEA6B9-2904-462D-9ED4-644475C32140}" destId="{A1FACF8E-4C69-43B2-B04F-67F69ABAD388}" srcOrd="5" destOrd="0" presId="urn:microsoft.com/office/officeart/2008/layout/HorizontalMultiLevelHierarchy"/>
    <dgm:cxn modelId="{26B1DEFC-4CFF-458E-80B3-71B5F4E2EC9C}" type="presParOf" srcId="{A1FACF8E-4C69-43B2-B04F-67F69ABAD388}" destId="{8ECA5091-A6FB-4F9F-A023-0490830D4957}" srcOrd="0" destOrd="0" presId="urn:microsoft.com/office/officeart/2008/layout/HorizontalMultiLevelHierarchy"/>
    <dgm:cxn modelId="{C3258F6F-FE89-413C-B789-96DE2E5DDE5A}" type="presParOf" srcId="{A1FACF8E-4C69-43B2-B04F-67F69ABAD388}" destId="{D577D377-3E03-4783-B323-F7D559304DCA}" srcOrd="1" destOrd="0" presId="urn:microsoft.com/office/officeart/2008/layout/HorizontalMultiLevelHierarchy"/>
    <dgm:cxn modelId="{94D6B30C-D75B-413D-98E4-6BCA390B548A}" type="presParOf" srcId="{D577D377-3E03-4783-B323-F7D559304DCA}" destId="{7A01DCB0-529C-452A-B598-1F409E325CAB}" srcOrd="0" destOrd="0" presId="urn:microsoft.com/office/officeart/2008/layout/HorizontalMultiLevelHierarchy"/>
    <dgm:cxn modelId="{B0C389CF-6886-43C3-8E93-BD7CC0375610}" type="presParOf" srcId="{7A01DCB0-529C-452A-B598-1F409E325CAB}" destId="{EFC4D467-523E-4A64-BA19-0621FB17E560}" srcOrd="0" destOrd="0" presId="urn:microsoft.com/office/officeart/2008/layout/HorizontalMultiLevelHierarchy"/>
    <dgm:cxn modelId="{DB0A049A-0142-42A8-84F1-9988F6A6E3DE}" type="presParOf" srcId="{D577D377-3E03-4783-B323-F7D559304DCA}" destId="{4BD624A0-F19E-4BAF-BD4F-2A9A4F639C8D}" srcOrd="1" destOrd="0" presId="urn:microsoft.com/office/officeart/2008/layout/HorizontalMultiLevelHierarchy"/>
    <dgm:cxn modelId="{F6FA6C9F-3561-4C20-92B1-8D9AE5BC57CB}" type="presParOf" srcId="{4BD624A0-F19E-4BAF-BD4F-2A9A4F639C8D}" destId="{DEC8B950-C830-4E0B-93A0-CF5802656CFC}" srcOrd="0" destOrd="0" presId="urn:microsoft.com/office/officeart/2008/layout/HorizontalMultiLevelHierarchy"/>
    <dgm:cxn modelId="{E25365EE-4E56-401F-B92F-9113F9231703}" type="presParOf" srcId="{4BD624A0-F19E-4BAF-BD4F-2A9A4F639C8D}" destId="{F23280ED-79FF-48AD-ADF7-F845AD72F74A}" srcOrd="1" destOrd="0" presId="urn:microsoft.com/office/officeart/2008/layout/HorizontalMultiLevelHierarchy"/>
    <dgm:cxn modelId="{07C071AC-0AE9-4BCC-A18B-27E31C3F6BBF}" type="presParOf" srcId="{D577D377-3E03-4783-B323-F7D559304DCA}" destId="{45DB147F-8CC2-42F5-9D78-8B563D4F9C18}" srcOrd="2" destOrd="0" presId="urn:microsoft.com/office/officeart/2008/layout/HorizontalMultiLevelHierarchy"/>
    <dgm:cxn modelId="{62A548F3-6BFD-489D-A3E3-DA5F9C03F86C}" type="presParOf" srcId="{45DB147F-8CC2-42F5-9D78-8B563D4F9C18}" destId="{D0DEB176-A29E-4E13-80F4-558A41B2E07B}" srcOrd="0" destOrd="0" presId="urn:microsoft.com/office/officeart/2008/layout/HorizontalMultiLevelHierarchy"/>
    <dgm:cxn modelId="{3F0045FA-D029-4D59-A4F4-775C3E5A623F}" type="presParOf" srcId="{D577D377-3E03-4783-B323-F7D559304DCA}" destId="{EA0FA110-4D4D-4E14-BA05-2C0F7E520FE3}" srcOrd="3" destOrd="0" presId="urn:microsoft.com/office/officeart/2008/layout/HorizontalMultiLevelHierarchy"/>
    <dgm:cxn modelId="{9EFB6408-512A-4AEC-BA30-782729185C2C}" type="presParOf" srcId="{EA0FA110-4D4D-4E14-BA05-2C0F7E520FE3}" destId="{F4BBB29A-9577-4248-B24D-308905DAE5F5}" srcOrd="0" destOrd="0" presId="urn:microsoft.com/office/officeart/2008/layout/HorizontalMultiLevelHierarchy"/>
    <dgm:cxn modelId="{E0738BC6-48E4-40FA-AFFC-5B7784CD1D40}" type="presParOf" srcId="{EA0FA110-4D4D-4E14-BA05-2C0F7E520FE3}" destId="{FF263720-8733-465A-87DA-EFB0804CAD89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F760C3-E4B3-45EE-BFD5-1141A2A03BB4}" type="doc">
      <dgm:prSet loTypeId="urn:microsoft.com/office/officeart/2005/8/layout/cycle1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CL"/>
        </a:p>
      </dgm:t>
    </dgm:pt>
    <dgm:pt modelId="{9F9751F6-8604-47E4-8820-76A604C00D31}">
      <dgm:prSet phldrT="[Texto]" custT="1"/>
      <dgm:spPr/>
      <dgm:t>
        <a:bodyPr/>
        <a:lstStyle/>
        <a:p>
          <a:r>
            <a:rPr lang="es-MX" sz="1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uller Regular" pitchFamily="50" charset="0"/>
            </a:rPr>
            <a:t>Espacio</a:t>
          </a:r>
        </a:p>
        <a:p>
          <a:r>
            <a:rPr lang="es-MX" sz="1800" dirty="0" smtClean="0">
              <a:latin typeface="Muller Regular" pitchFamily="50" charset="0"/>
            </a:rPr>
            <a:t>Es donde se sitúan los personajes.</a:t>
          </a:r>
          <a:endParaRPr lang="es-CL" sz="1800" dirty="0">
            <a:latin typeface="Muller Regular" pitchFamily="50" charset="0"/>
          </a:endParaRPr>
        </a:p>
      </dgm:t>
    </dgm:pt>
    <dgm:pt modelId="{7734D4A5-F2DB-4A64-A07B-F924B4475320}" type="parTrans" cxnId="{77D05857-21B3-4A73-B2E2-1B6731136068}">
      <dgm:prSet/>
      <dgm:spPr/>
      <dgm:t>
        <a:bodyPr/>
        <a:lstStyle/>
        <a:p>
          <a:endParaRPr lang="es-CL" sz="2400">
            <a:latin typeface="Muller Regular" pitchFamily="50" charset="0"/>
          </a:endParaRPr>
        </a:p>
      </dgm:t>
    </dgm:pt>
    <dgm:pt modelId="{497C2C15-C6AD-4136-937F-0EE3C64FE4E2}" type="sibTrans" cxnId="{77D05857-21B3-4A73-B2E2-1B6731136068}">
      <dgm:prSet/>
      <dgm:spPr/>
      <dgm:t>
        <a:bodyPr/>
        <a:lstStyle/>
        <a:p>
          <a:endParaRPr lang="es-CL" sz="2400">
            <a:latin typeface="Muller Regular" pitchFamily="50" charset="0"/>
          </a:endParaRPr>
        </a:p>
      </dgm:t>
    </dgm:pt>
    <dgm:pt modelId="{10455853-AB1C-44D9-9D70-49571F5933B3}">
      <dgm:prSet phldrT="[Texto]" custT="1"/>
      <dgm:spPr/>
      <dgm:t>
        <a:bodyPr/>
        <a:lstStyle/>
        <a:p>
          <a:r>
            <a:rPr lang="es-MX" sz="1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uller Regular" pitchFamily="50" charset="0"/>
            </a:rPr>
            <a:t>Espacio Físico:</a:t>
          </a:r>
        </a:p>
        <a:p>
          <a:r>
            <a:rPr lang="es-MX" sz="1800" dirty="0" smtClean="0">
              <a:latin typeface="Muller Regular" pitchFamily="50" charset="0"/>
            </a:rPr>
            <a:t>Es el lugar  donde trascurre la acción.</a:t>
          </a:r>
        </a:p>
        <a:p>
          <a:r>
            <a:rPr lang="es-MX" sz="1800" dirty="0" smtClean="0">
              <a:latin typeface="Muller Regular" pitchFamily="50" charset="0"/>
            </a:rPr>
            <a:t>Se subdivide en:</a:t>
          </a:r>
        </a:p>
        <a:p>
          <a:r>
            <a:rPr lang="es-MX" sz="1800" dirty="0" smtClean="0">
              <a:latin typeface="Muller Regular" pitchFamily="50" charset="0"/>
            </a:rPr>
            <a:t>Reales , ficticios y  míticos.</a:t>
          </a:r>
        </a:p>
        <a:p>
          <a:r>
            <a:rPr lang="es-MX" sz="1800" dirty="0" smtClean="0">
              <a:latin typeface="Muller Regular" pitchFamily="50" charset="0"/>
            </a:rPr>
            <a:t> </a:t>
          </a:r>
        </a:p>
      </dgm:t>
    </dgm:pt>
    <dgm:pt modelId="{1D15F3C0-D3F7-447C-A792-AE650A7EB1CA}" type="parTrans" cxnId="{99932CFA-2AD3-405E-B689-A832E04C23A2}">
      <dgm:prSet/>
      <dgm:spPr/>
      <dgm:t>
        <a:bodyPr/>
        <a:lstStyle/>
        <a:p>
          <a:endParaRPr lang="es-CL" sz="2400">
            <a:latin typeface="Muller Regular" pitchFamily="50" charset="0"/>
          </a:endParaRPr>
        </a:p>
      </dgm:t>
    </dgm:pt>
    <dgm:pt modelId="{275DA59A-B71D-4175-8954-AD78EF2C70AE}" type="sibTrans" cxnId="{99932CFA-2AD3-405E-B689-A832E04C23A2}">
      <dgm:prSet/>
      <dgm:spPr/>
      <dgm:t>
        <a:bodyPr/>
        <a:lstStyle/>
        <a:p>
          <a:endParaRPr lang="es-CL" sz="2400">
            <a:latin typeface="Muller Regular" pitchFamily="50" charset="0"/>
          </a:endParaRPr>
        </a:p>
      </dgm:t>
    </dgm:pt>
    <dgm:pt modelId="{89706390-B530-4024-8F4E-ECDEEFFA3706}">
      <dgm:prSet phldrT="[Texto]" custT="1"/>
      <dgm:spPr/>
      <dgm:t>
        <a:bodyPr/>
        <a:lstStyle/>
        <a:p>
          <a:r>
            <a:rPr lang="es-MX" sz="1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uller Regular" pitchFamily="50" charset="0"/>
            </a:rPr>
            <a:t>Espacio sicológico</a:t>
          </a:r>
          <a:r>
            <a:rPr lang="es-MX" sz="1800" dirty="0" smtClean="0">
              <a:latin typeface="Muller Regular" pitchFamily="50" charset="0"/>
            </a:rPr>
            <a:t>:</a:t>
          </a:r>
        </a:p>
        <a:p>
          <a:r>
            <a:rPr lang="es-MX" sz="1800" dirty="0" smtClean="0">
              <a:latin typeface="Muller Regular" pitchFamily="50" charset="0"/>
            </a:rPr>
            <a:t>Es la atmosfera espiritual que envuelve a los personajes.</a:t>
          </a:r>
          <a:endParaRPr lang="es-CL" sz="1800" dirty="0">
            <a:latin typeface="Muller Regular" pitchFamily="50" charset="0"/>
          </a:endParaRPr>
        </a:p>
      </dgm:t>
    </dgm:pt>
    <dgm:pt modelId="{80BFA851-E0E9-49F1-89A2-4D596E0E456B}" type="parTrans" cxnId="{E0311A27-C7C8-4433-8999-6F5DE4DBF9D8}">
      <dgm:prSet/>
      <dgm:spPr/>
      <dgm:t>
        <a:bodyPr/>
        <a:lstStyle/>
        <a:p>
          <a:endParaRPr lang="es-CL" sz="2400">
            <a:latin typeface="Muller Regular" pitchFamily="50" charset="0"/>
          </a:endParaRPr>
        </a:p>
      </dgm:t>
    </dgm:pt>
    <dgm:pt modelId="{1C3A497F-A828-40A0-BAA8-00EA31BE1874}" type="sibTrans" cxnId="{E0311A27-C7C8-4433-8999-6F5DE4DBF9D8}">
      <dgm:prSet/>
      <dgm:spPr/>
      <dgm:t>
        <a:bodyPr/>
        <a:lstStyle/>
        <a:p>
          <a:endParaRPr lang="es-CL" sz="2400">
            <a:latin typeface="Muller Regular" pitchFamily="50" charset="0"/>
          </a:endParaRPr>
        </a:p>
      </dgm:t>
    </dgm:pt>
    <dgm:pt modelId="{FE35045F-0B65-4D1A-B52A-AADED35FA8E9}">
      <dgm:prSet phldrT="[Texto]" custT="1"/>
      <dgm:spPr/>
      <dgm:t>
        <a:bodyPr/>
        <a:lstStyle/>
        <a:p>
          <a:r>
            <a:rPr lang="es-MX" sz="1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uller Regular" pitchFamily="50" charset="0"/>
            </a:rPr>
            <a:t>Espacio Social</a:t>
          </a:r>
          <a:r>
            <a:rPr lang="es-MX" sz="1800" dirty="0" smtClean="0">
              <a:latin typeface="Muller Regular" pitchFamily="50" charset="0"/>
            </a:rPr>
            <a:t>:</a:t>
          </a:r>
        </a:p>
        <a:p>
          <a:r>
            <a:rPr lang="es-MX" sz="1800" dirty="0" smtClean="0">
              <a:latin typeface="Muller Regular" pitchFamily="50" charset="0"/>
            </a:rPr>
            <a:t>Entorno cultural, religioso, socioeconómico, moral, histórico que envuelve a los personajes. </a:t>
          </a:r>
        </a:p>
      </dgm:t>
    </dgm:pt>
    <dgm:pt modelId="{652F6747-DA65-4A24-ADE2-948E1CBF58A9}" type="parTrans" cxnId="{A69EBF77-71FA-471D-97C6-41B721A9CC00}">
      <dgm:prSet/>
      <dgm:spPr/>
      <dgm:t>
        <a:bodyPr/>
        <a:lstStyle/>
        <a:p>
          <a:endParaRPr lang="es-CL" sz="2400">
            <a:latin typeface="Muller Regular" pitchFamily="50" charset="0"/>
          </a:endParaRPr>
        </a:p>
      </dgm:t>
    </dgm:pt>
    <dgm:pt modelId="{62B89687-82F5-4992-B59C-584A3A1A5334}" type="sibTrans" cxnId="{A69EBF77-71FA-471D-97C6-41B721A9CC00}">
      <dgm:prSet/>
      <dgm:spPr/>
      <dgm:t>
        <a:bodyPr/>
        <a:lstStyle/>
        <a:p>
          <a:endParaRPr lang="es-CL" sz="2400">
            <a:latin typeface="Muller Regular" pitchFamily="50" charset="0"/>
          </a:endParaRPr>
        </a:p>
      </dgm:t>
    </dgm:pt>
    <dgm:pt modelId="{F618D05C-A553-4CA7-B007-6808819D3D55}" type="pres">
      <dgm:prSet presAssocID="{17F760C3-E4B3-45EE-BFD5-1141A2A03BB4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PE"/>
        </a:p>
      </dgm:t>
    </dgm:pt>
    <dgm:pt modelId="{ACC1FEF9-FDE3-478E-A1EC-5CA81241F229}" type="pres">
      <dgm:prSet presAssocID="{9F9751F6-8604-47E4-8820-76A604C00D31}" presName="dummy" presStyleCnt="0"/>
      <dgm:spPr/>
      <dgm:t>
        <a:bodyPr/>
        <a:lstStyle/>
        <a:p>
          <a:endParaRPr lang="es-PE"/>
        </a:p>
      </dgm:t>
    </dgm:pt>
    <dgm:pt modelId="{DD609961-6DBB-4EBF-B386-3C03456A3434}" type="pres">
      <dgm:prSet presAssocID="{9F9751F6-8604-47E4-8820-76A604C00D31}" presName="node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2900E9CC-00A3-40D5-9764-12B6486D35EA}" type="pres">
      <dgm:prSet presAssocID="{497C2C15-C6AD-4136-937F-0EE3C64FE4E2}" presName="sibTrans" presStyleLbl="node1" presStyleIdx="0" presStyleCnt="4"/>
      <dgm:spPr/>
      <dgm:t>
        <a:bodyPr/>
        <a:lstStyle/>
        <a:p>
          <a:endParaRPr lang="es-PE"/>
        </a:p>
      </dgm:t>
    </dgm:pt>
    <dgm:pt modelId="{74DA2134-1002-4BF3-9B47-C43BD5343F86}" type="pres">
      <dgm:prSet presAssocID="{10455853-AB1C-44D9-9D70-49571F5933B3}" presName="dummy" presStyleCnt="0"/>
      <dgm:spPr/>
      <dgm:t>
        <a:bodyPr/>
        <a:lstStyle/>
        <a:p>
          <a:endParaRPr lang="es-PE"/>
        </a:p>
      </dgm:t>
    </dgm:pt>
    <dgm:pt modelId="{D005F596-1A69-4DD6-A1E5-E72220BA4700}" type="pres">
      <dgm:prSet presAssocID="{10455853-AB1C-44D9-9D70-49571F5933B3}" presName="node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C97C27CB-0A95-49F3-9C8E-913C0ECA8E09}" type="pres">
      <dgm:prSet presAssocID="{275DA59A-B71D-4175-8954-AD78EF2C70AE}" presName="sibTrans" presStyleLbl="node1" presStyleIdx="1" presStyleCnt="4"/>
      <dgm:spPr/>
      <dgm:t>
        <a:bodyPr/>
        <a:lstStyle/>
        <a:p>
          <a:endParaRPr lang="es-PE"/>
        </a:p>
      </dgm:t>
    </dgm:pt>
    <dgm:pt modelId="{7DBF67E5-4CE8-4D1A-8DCF-7C7B1AE6221B}" type="pres">
      <dgm:prSet presAssocID="{89706390-B530-4024-8F4E-ECDEEFFA3706}" presName="dummy" presStyleCnt="0"/>
      <dgm:spPr/>
      <dgm:t>
        <a:bodyPr/>
        <a:lstStyle/>
        <a:p>
          <a:endParaRPr lang="es-PE"/>
        </a:p>
      </dgm:t>
    </dgm:pt>
    <dgm:pt modelId="{23533334-9D53-41CF-A55A-7F81CC3A810D}" type="pres">
      <dgm:prSet presAssocID="{89706390-B530-4024-8F4E-ECDEEFFA3706}" presName="node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F40737FB-9056-411A-91AD-1940844F6360}" type="pres">
      <dgm:prSet presAssocID="{1C3A497F-A828-40A0-BAA8-00EA31BE1874}" presName="sibTrans" presStyleLbl="node1" presStyleIdx="2" presStyleCnt="4"/>
      <dgm:spPr/>
      <dgm:t>
        <a:bodyPr/>
        <a:lstStyle/>
        <a:p>
          <a:endParaRPr lang="es-PE"/>
        </a:p>
      </dgm:t>
    </dgm:pt>
    <dgm:pt modelId="{7FBE9D4B-C350-42B4-911D-62C5EB3EF82A}" type="pres">
      <dgm:prSet presAssocID="{FE35045F-0B65-4D1A-B52A-AADED35FA8E9}" presName="dummy" presStyleCnt="0"/>
      <dgm:spPr/>
      <dgm:t>
        <a:bodyPr/>
        <a:lstStyle/>
        <a:p>
          <a:endParaRPr lang="es-PE"/>
        </a:p>
      </dgm:t>
    </dgm:pt>
    <dgm:pt modelId="{6A40A0B1-9614-4DD2-9268-077955CF5598}" type="pres">
      <dgm:prSet presAssocID="{FE35045F-0B65-4D1A-B52A-AADED35FA8E9}" presName="node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92F205D4-2B67-42E3-8EBE-425DA3518A31}" type="pres">
      <dgm:prSet presAssocID="{62B89687-82F5-4992-B59C-584A3A1A5334}" presName="sibTrans" presStyleLbl="node1" presStyleIdx="3" presStyleCnt="4"/>
      <dgm:spPr/>
      <dgm:t>
        <a:bodyPr/>
        <a:lstStyle/>
        <a:p>
          <a:endParaRPr lang="es-PE"/>
        </a:p>
      </dgm:t>
    </dgm:pt>
  </dgm:ptLst>
  <dgm:cxnLst>
    <dgm:cxn modelId="{77D05857-21B3-4A73-B2E2-1B6731136068}" srcId="{17F760C3-E4B3-45EE-BFD5-1141A2A03BB4}" destId="{9F9751F6-8604-47E4-8820-76A604C00D31}" srcOrd="0" destOrd="0" parTransId="{7734D4A5-F2DB-4A64-A07B-F924B4475320}" sibTransId="{497C2C15-C6AD-4136-937F-0EE3C64FE4E2}"/>
    <dgm:cxn modelId="{A8073911-C1B0-4897-962B-0DF4C4E2B01B}" type="presOf" srcId="{89706390-B530-4024-8F4E-ECDEEFFA3706}" destId="{23533334-9D53-41CF-A55A-7F81CC3A810D}" srcOrd="0" destOrd="0" presId="urn:microsoft.com/office/officeart/2005/8/layout/cycle1"/>
    <dgm:cxn modelId="{D4ABFA3B-9F65-46F1-A1A2-7CDBC769C7C9}" type="presOf" srcId="{9F9751F6-8604-47E4-8820-76A604C00D31}" destId="{DD609961-6DBB-4EBF-B386-3C03456A3434}" srcOrd="0" destOrd="0" presId="urn:microsoft.com/office/officeart/2005/8/layout/cycle1"/>
    <dgm:cxn modelId="{00EBB39F-A18F-4591-B8BC-C24A9EB13CFB}" type="presOf" srcId="{10455853-AB1C-44D9-9D70-49571F5933B3}" destId="{D005F596-1A69-4DD6-A1E5-E72220BA4700}" srcOrd="0" destOrd="0" presId="urn:microsoft.com/office/officeart/2005/8/layout/cycle1"/>
    <dgm:cxn modelId="{4BDABFD1-65B4-462E-985D-6192CDDC3F1A}" type="presOf" srcId="{FE35045F-0B65-4D1A-B52A-AADED35FA8E9}" destId="{6A40A0B1-9614-4DD2-9268-077955CF5598}" srcOrd="0" destOrd="0" presId="urn:microsoft.com/office/officeart/2005/8/layout/cycle1"/>
    <dgm:cxn modelId="{EBA5CE97-F04E-42C1-883C-2AA75508BF71}" type="presOf" srcId="{62B89687-82F5-4992-B59C-584A3A1A5334}" destId="{92F205D4-2B67-42E3-8EBE-425DA3518A31}" srcOrd="0" destOrd="0" presId="urn:microsoft.com/office/officeart/2005/8/layout/cycle1"/>
    <dgm:cxn modelId="{FE28F6C4-95DF-45B0-AAED-631A356678D2}" type="presOf" srcId="{275DA59A-B71D-4175-8954-AD78EF2C70AE}" destId="{C97C27CB-0A95-49F3-9C8E-913C0ECA8E09}" srcOrd="0" destOrd="0" presId="urn:microsoft.com/office/officeart/2005/8/layout/cycle1"/>
    <dgm:cxn modelId="{E0311A27-C7C8-4433-8999-6F5DE4DBF9D8}" srcId="{17F760C3-E4B3-45EE-BFD5-1141A2A03BB4}" destId="{89706390-B530-4024-8F4E-ECDEEFFA3706}" srcOrd="2" destOrd="0" parTransId="{80BFA851-E0E9-49F1-89A2-4D596E0E456B}" sibTransId="{1C3A497F-A828-40A0-BAA8-00EA31BE1874}"/>
    <dgm:cxn modelId="{602F043B-799B-48FE-91B1-3F201302489C}" type="presOf" srcId="{497C2C15-C6AD-4136-937F-0EE3C64FE4E2}" destId="{2900E9CC-00A3-40D5-9764-12B6486D35EA}" srcOrd="0" destOrd="0" presId="urn:microsoft.com/office/officeart/2005/8/layout/cycle1"/>
    <dgm:cxn modelId="{A69EBF77-71FA-471D-97C6-41B721A9CC00}" srcId="{17F760C3-E4B3-45EE-BFD5-1141A2A03BB4}" destId="{FE35045F-0B65-4D1A-B52A-AADED35FA8E9}" srcOrd="3" destOrd="0" parTransId="{652F6747-DA65-4A24-ADE2-948E1CBF58A9}" sibTransId="{62B89687-82F5-4992-B59C-584A3A1A5334}"/>
    <dgm:cxn modelId="{056CC8D2-27DA-4A25-8A58-33D224FD72C8}" type="presOf" srcId="{1C3A497F-A828-40A0-BAA8-00EA31BE1874}" destId="{F40737FB-9056-411A-91AD-1940844F6360}" srcOrd="0" destOrd="0" presId="urn:microsoft.com/office/officeart/2005/8/layout/cycle1"/>
    <dgm:cxn modelId="{9737B331-C7F7-4069-9AA4-61C75741FF09}" type="presOf" srcId="{17F760C3-E4B3-45EE-BFD5-1141A2A03BB4}" destId="{F618D05C-A553-4CA7-B007-6808819D3D55}" srcOrd="0" destOrd="0" presId="urn:microsoft.com/office/officeart/2005/8/layout/cycle1"/>
    <dgm:cxn modelId="{99932CFA-2AD3-405E-B689-A832E04C23A2}" srcId="{17F760C3-E4B3-45EE-BFD5-1141A2A03BB4}" destId="{10455853-AB1C-44D9-9D70-49571F5933B3}" srcOrd="1" destOrd="0" parTransId="{1D15F3C0-D3F7-447C-A792-AE650A7EB1CA}" sibTransId="{275DA59A-B71D-4175-8954-AD78EF2C70AE}"/>
    <dgm:cxn modelId="{1E2EB845-DF5D-41FA-9034-5C34FFFFCBDE}" type="presParOf" srcId="{F618D05C-A553-4CA7-B007-6808819D3D55}" destId="{ACC1FEF9-FDE3-478E-A1EC-5CA81241F229}" srcOrd="0" destOrd="0" presId="urn:microsoft.com/office/officeart/2005/8/layout/cycle1"/>
    <dgm:cxn modelId="{ED7320F3-6E38-49CE-A64D-67C75B9F0679}" type="presParOf" srcId="{F618D05C-A553-4CA7-B007-6808819D3D55}" destId="{DD609961-6DBB-4EBF-B386-3C03456A3434}" srcOrd="1" destOrd="0" presId="urn:microsoft.com/office/officeart/2005/8/layout/cycle1"/>
    <dgm:cxn modelId="{6A066DFB-5BA3-4D0E-939D-9AB17811D182}" type="presParOf" srcId="{F618D05C-A553-4CA7-B007-6808819D3D55}" destId="{2900E9CC-00A3-40D5-9764-12B6486D35EA}" srcOrd="2" destOrd="0" presId="urn:microsoft.com/office/officeart/2005/8/layout/cycle1"/>
    <dgm:cxn modelId="{F9DB8BEB-4238-49E7-8EFB-693B853317E5}" type="presParOf" srcId="{F618D05C-A553-4CA7-B007-6808819D3D55}" destId="{74DA2134-1002-4BF3-9B47-C43BD5343F86}" srcOrd="3" destOrd="0" presId="urn:microsoft.com/office/officeart/2005/8/layout/cycle1"/>
    <dgm:cxn modelId="{0DB087D1-2B4F-4BF0-AF80-7BF2151B5C0E}" type="presParOf" srcId="{F618D05C-A553-4CA7-B007-6808819D3D55}" destId="{D005F596-1A69-4DD6-A1E5-E72220BA4700}" srcOrd="4" destOrd="0" presId="urn:microsoft.com/office/officeart/2005/8/layout/cycle1"/>
    <dgm:cxn modelId="{F86310E5-DB4D-4880-B880-538484FE8396}" type="presParOf" srcId="{F618D05C-A553-4CA7-B007-6808819D3D55}" destId="{C97C27CB-0A95-49F3-9C8E-913C0ECA8E09}" srcOrd="5" destOrd="0" presId="urn:microsoft.com/office/officeart/2005/8/layout/cycle1"/>
    <dgm:cxn modelId="{5F6AE605-EE52-4C3E-B891-BD39A80FBFBE}" type="presParOf" srcId="{F618D05C-A553-4CA7-B007-6808819D3D55}" destId="{7DBF67E5-4CE8-4D1A-8DCF-7C7B1AE6221B}" srcOrd="6" destOrd="0" presId="urn:microsoft.com/office/officeart/2005/8/layout/cycle1"/>
    <dgm:cxn modelId="{9B0A6413-BC15-4A7A-B88C-3C9962CE595B}" type="presParOf" srcId="{F618D05C-A553-4CA7-B007-6808819D3D55}" destId="{23533334-9D53-41CF-A55A-7F81CC3A810D}" srcOrd="7" destOrd="0" presId="urn:microsoft.com/office/officeart/2005/8/layout/cycle1"/>
    <dgm:cxn modelId="{0E3851B8-DD8A-483D-8740-A1B7B4A1023F}" type="presParOf" srcId="{F618D05C-A553-4CA7-B007-6808819D3D55}" destId="{F40737FB-9056-411A-91AD-1940844F6360}" srcOrd="8" destOrd="0" presId="urn:microsoft.com/office/officeart/2005/8/layout/cycle1"/>
    <dgm:cxn modelId="{B4D6C27E-18C4-4AAD-A80B-E5C9D64D825F}" type="presParOf" srcId="{F618D05C-A553-4CA7-B007-6808819D3D55}" destId="{7FBE9D4B-C350-42B4-911D-62C5EB3EF82A}" srcOrd="9" destOrd="0" presId="urn:microsoft.com/office/officeart/2005/8/layout/cycle1"/>
    <dgm:cxn modelId="{5F967F86-9A43-4DA1-BFA2-ECDA39A409B6}" type="presParOf" srcId="{F618D05C-A553-4CA7-B007-6808819D3D55}" destId="{6A40A0B1-9614-4DD2-9268-077955CF5598}" srcOrd="10" destOrd="0" presId="urn:microsoft.com/office/officeart/2005/8/layout/cycle1"/>
    <dgm:cxn modelId="{BF187C3B-820F-4C2B-8803-0598AFD6A915}" type="presParOf" srcId="{F618D05C-A553-4CA7-B007-6808819D3D55}" destId="{92F205D4-2B67-42E3-8EBE-425DA3518A31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CFFEA9D-741A-4983-9334-BB8FB645B172}" type="doc">
      <dgm:prSet loTypeId="urn:microsoft.com/office/officeart/2005/8/layout/hProcess9" loCatId="process" qsTypeId="urn:microsoft.com/office/officeart/2005/8/quickstyle/simple1" qsCatId="simple" csTypeId="urn:microsoft.com/office/officeart/2005/8/colors/colorful4" csCatId="colorful" phldr="1"/>
      <dgm:spPr/>
    </dgm:pt>
    <dgm:pt modelId="{13AD3D43-9951-4D18-88AB-DF9F9E8ECA1B}">
      <dgm:prSet phldrT="[Texto]"/>
      <dgm:spPr/>
      <dgm:t>
        <a:bodyPr/>
        <a:lstStyle/>
        <a:p>
          <a:r>
            <a:rPr lang="es-PE" dirty="0" smtClean="0"/>
            <a:t>¿Cuáles son los tipos de texto?</a:t>
          </a:r>
        </a:p>
        <a:p>
          <a:r>
            <a:rPr lang="es-PE" dirty="0" smtClean="0"/>
            <a:t>¿Qué sabemos sobre el texto narrativo?</a:t>
          </a:r>
        </a:p>
        <a:p>
          <a:endParaRPr lang="es-PE" dirty="0"/>
        </a:p>
      </dgm:t>
    </dgm:pt>
    <dgm:pt modelId="{7C9A698F-591E-43E9-AFBB-9DD943DC731E}" type="parTrans" cxnId="{73BDB4D1-2609-4D42-B187-328CC6A71752}">
      <dgm:prSet/>
      <dgm:spPr/>
      <dgm:t>
        <a:bodyPr/>
        <a:lstStyle/>
        <a:p>
          <a:endParaRPr lang="es-PE"/>
        </a:p>
      </dgm:t>
    </dgm:pt>
    <dgm:pt modelId="{B9085573-6834-40F2-825A-0B226241DA22}" type="sibTrans" cxnId="{73BDB4D1-2609-4D42-B187-328CC6A71752}">
      <dgm:prSet/>
      <dgm:spPr/>
      <dgm:t>
        <a:bodyPr/>
        <a:lstStyle/>
        <a:p>
          <a:endParaRPr lang="es-PE"/>
        </a:p>
      </dgm:t>
    </dgm:pt>
    <dgm:pt modelId="{6A275382-4DC7-4EE9-8DF3-E49EFBB15623}">
      <dgm:prSet phldrT="[Texto]"/>
      <dgm:spPr/>
      <dgm:t>
        <a:bodyPr/>
        <a:lstStyle/>
        <a:p>
          <a:r>
            <a:rPr lang="es-PE" dirty="0" smtClean="0"/>
            <a:t>¿Por qué es necesario saber sobre los tipos de texto?</a:t>
          </a:r>
          <a:endParaRPr lang="es-PE" dirty="0"/>
        </a:p>
      </dgm:t>
    </dgm:pt>
    <dgm:pt modelId="{55D68221-6B8D-47FE-B22D-10546B566E4B}" type="parTrans" cxnId="{663CC835-52EA-4475-BC12-13C2746881FB}">
      <dgm:prSet/>
      <dgm:spPr/>
      <dgm:t>
        <a:bodyPr/>
        <a:lstStyle/>
        <a:p>
          <a:endParaRPr lang="es-PE"/>
        </a:p>
      </dgm:t>
    </dgm:pt>
    <dgm:pt modelId="{5F0E6C04-8D7C-4DF2-8F1F-3EF6F1E09131}" type="sibTrans" cxnId="{663CC835-52EA-4475-BC12-13C2746881FB}">
      <dgm:prSet/>
      <dgm:spPr/>
      <dgm:t>
        <a:bodyPr/>
        <a:lstStyle/>
        <a:p>
          <a:endParaRPr lang="es-PE"/>
        </a:p>
      </dgm:t>
    </dgm:pt>
    <dgm:pt modelId="{6C0D147F-9623-4992-897F-7601B3AF5ACA}" type="pres">
      <dgm:prSet presAssocID="{5CFFEA9D-741A-4983-9334-BB8FB645B172}" presName="CompostProcess" presStyleCnt="0">
        <dgm:presLayoutVars>
          <dgm:dir/>
          <dgm:resizeHandles val="exact"/>
        </dgm:presLayoutVars>
      </dgm:prSet>
      <dgm:spPr/>
    </dgm:pt>
    <dgm:pt modelId="{CACCCBE6-ED8B-4CF1-B09A-FF6F85DE0D0D}" type="pres">
      <dgm:prSet presAssocID="{5CFFEA9D-741A-4983-9334-BB8FB645B172}" presName="arrow" presStyleLbl="bgShp" presStyleIdx="0" presStyleCnt="1" custLinFactNeighborX="-2336" custLinFactNeighborY="1489"/>
      <dgm:spPr/>
    </dgm:pt>
    <dgm:pt modelId="{5343BCF0-5667-41BA-B3DC-4532CF076D92}" type="pres">
      <dgm:prSet presAssocID="{5CFFEA9D-741A-4983-9334-BB8FB645B172}" presName="linearProcess" presStyleCnt="0"/>
      <dgm:spPr/>
    </dgm:pt>
    <dgm:pt modelId="{DE9E964D-BFFB-4DFD-B1A4-FB43AD3BC46C}" type="pres">
      <dgm:prSet presAssocID="{13AD3D43-9951-4D18-88AB-DF9F9E8ECA1B}" presName="text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D87DE87E-9002-43BA-A858-D3D14724CAA5}" type="pres">
      <dgm:prSet presAssocID="{B9085573-6834-40F2-825A-0B226241DA22}" presName="sibTrans" presStyleCnt="0"/>
      <dgm:spPr/>
    </dgm:pt>
    <dgm:pt modelId="{38B09B2D-C612-4922-8975-26D0973A4FB4}" type="pres">
      <dgm:prSet presAssocID="{6A275382-4DC7-4EE9-8DF3-E49EFBB15623}" presName="text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</dgm:ptLst>
  <dgm:cxnLst>
    <dgm:cxn modelId="{1739B97C-6C75-4759-9DD9-D07890A0BB2D}" type="presOf" srcId="{13AD3D43-9951-4D18-88AB-DF9F9E8ECA1B}" destId="{DE9E964D-BFFB-4DFD-B1A4-FB43AD3BC46C}" srcOrd="0" destOrd="0" presId="urn:microsoft.com/office/officeart/2005/8/layout/hProcess9"/>
    <dgm:cxn modelId="{73BDB4D1-2609-4D42-B187-328CC6A71752}" srcId="{5CFFEA9D-741A-4983-9334-BB8FB645B172}" destId="{13AD3D43-9951-4D18-88AB-DF9F9E8ECA1B}" srcOrd="0" destOrd="0" parTransId="{7C9A698F-591E-43E9-AFBB-9DD943DC731E}" sibTransId="{B9085573-6834-40F2-825A-0B226241DA22}"/>
    <dgm:cxn modelId="{03DF48DA-9549-4CAF-BDCD-6CDD44894CF8}" type="presOf" srcId="{6A275382-4DC7-4EE9-8DF3-E49EFBB15623}" destId="{38B09B2D-C612-4922-8975-26D0973A4FB4}" srcOrd="0" destOrd="0" presId="urn:microsoft.com/office/officeart/2005/8/layout/hProcess9"/>
    <dgm:cxn modelId="{663CC835-52EA-4475-BC12-13C2746881FB}" srcId="{5CFFEA9D-741A-4983-9334-BB8FB645B172}" destId="{6A275382-4DC7-4EE9-8DF3-E49EFBB15623}" srcOrd="1" destOrd="0" parTransId="{55D68221-6B8D-47FE-B22D-10546B566E4B}" sibTransId="{5F0E6C04-8D7C-4DF2-8F1F-3EF6F1E09131}"/>
    <dgm:cxn modelId="{1A858D79-714F-4659-B9E4-9A5F6128D8D9}" type="presOf" srcId="{5CFFEA9D-741A-4983-9334-BB8FB645B172}" destId="{6C0D147F-9623-4992-897F-7601B3AF5ACA}" srcOrd="0" destOrd="0" presId="urn:microsoft.com/office/officeart/2005/8/layout/hProcess9"/>
    <dgm:cxn modelId="{472941DB-DAB0-4E0C-8DB2-009BBBC63007}" type="presParOf" srcId="{6C0D147F-9623-4992-897F-7601B3AF5ACA}" destId="{CACCCBE6-ED8B-4CF1-B09A-FF6F85DE0D0D}" srcOrd="0" destOrd="0" presId="urn:microsoft.com/office/officeart/2005/8/layout/hProcess9"/>
    <dgm:cxn modelId="{FE1D3F2B-9E5F-45E2-A745-B1092CE33995}" type="presParOf" srcId="{6C0D147F-9623-4992-897F-7601B3AF5ACA}" destId="{5343BCF0-5667-41BA-B3DC-4532CF076D92}" srcOrd="1" destOrd="0" presId="urn:microsoft.com/office/officeart/2005/8/layout/hProcess9"/>
    <dgm:cxn modelId="{AA2E8E0D-154B-4F9B-A505-D5EE35AF8942}" type="presParOf" srcId="{5343BCF0-5667-41BA-B3DC-4532CF076D92}" destId="{DE9E964D-BFFB-4DFD-B1A4-FB43AD3BC46C}" srcOrd="0" destOrd="0" presId="urn:microsoft.com/office/officeart/2005/8/layout/hProcess9"/>
    <dgm:cxn modelId="{9E128CF2-AD77-4436-B1A8-87B2471151AD}" type="presParOf" srcId="{5343BCF0-5667-41BA-B3DC-4532CF076D92}" destId="{D87DE87E-9002-43BA-A858-D3D14724CAA5}" srcOrd="1" destOrd="0" presId="urn:microsoft.com/office/officeart/2005/8/layout/hProcess9"/>
    <dgm:cxn modelId="{87D5C4ED-F006-45DC-9A80-FCFA4079DC9E}" type="presParOf" srcId="{5343BCF0-5667-41BA-B3DC-4532CF076D92}" destId="{38B09B2D-C612-4922-8975-26D0973A4FB4}" srcOrd="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1FD7D7-F10C-483B-8CA0-55663386AFB6}">
      <dsp:nvSpPr>
        <dsp:cNvPr id="0" name=""/>
        <dsp:cNvSpPr/>
      </dsp:nvSpPr>
      <dsp:spPr>
        <a:xfrm rot="16200000">
          <a:off x="-580227" y="583200"/>
          <a:ext cx="4026198" cy="2859796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0" tIns="0" rIns="267986" bIns="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4200" kern="1200" dirty="0" smtClean="0">
              <a:solidFill>
                <a:schemeClr val="tx1"/>
              </a:solidFill>
            </a:rPr>
            <a:t>¿Cuáles son los tipos de textos ?</a:t>
          </a:r>
          <a:endParaRPr lang="es-PE" sz="4200" kern="1200" dirty="0">
            <a:solidFill>
              <a:schemeClr val="tx1"/>
            </a:solidFill>
          </a:endParaRPr>
        </a:p>
      </dsp:txBody>
      <dsp:txXfrm rot="5400000">
        <a:off x="2974" y="805239"/>
        <a:ext cx="2859796" cy="2415718"/>
      </dsp:txXfrm>
    </dsp:sp>
    <dsp:sp modelId="{0A7A47F6-A66F-42E1-87DE-611043F407D3}">
      <dsp:nvSpPr>
        <dsp:cNvPr id="0" name=""/>
        <dsp:cNvSpPr/>
      </dsp:nvSpPr>
      <dsp:spPr>
        <a:xfrm rot="16200000">
          <a:off x="2494052" y="583200"/>
          <a:ext cx="4026198" cy="2859796"/>
        </a:xfrm>
        <a:prstGeom prst="flowChartManualOperati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0" tIns="0" rIns="267986" bIns="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4200" kern="1200" dirty="0" smtClean="0">
              <a:solidFill>
                <a:schemeClr val="tx1"/>
              </a:solidFill>
            </a:rPr>
            <a:t>¿Conoces estas imágenes?</a:t>
          </a:r>
          <a:endParaRPr lang="es-PE" sz="4200" kern="1200" dirty="0">
            <a:solidFill>
              <a:schemeClr val="tx1"/>
            </a:solidFill>
          </a:endParaRPr>
        </a:p>
      </dsp:txBody>
      <dsp:txXfrm rot="5400000">
        <a:off x="3077253" y="805239"/>
        <a:ext cx="2859796" cy="24157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DB147F-8CC2-42F5-9D78-8B563D4F9C18}">
      <dsp:nvSpPr>
        <dsp:cNvPr id="0" name=""/>
        <dsp:cNvSpPr/>
      </dsp:nvSpPr>
      <dsp:spPr>
        <a:xfrm>
          <a:off x="5963331" y="4221762"/>
          <a:ext cx="375291" cy="3575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7645" y="0"/>
              </a:lnTo>
              <a:lnTo>
                <a:pt x="187645" y="357556"/>
              </a:lnTo>
              <a:lnTo>
                <a:pt x="375291" y="35755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PE" sz="700" b="1" kern="1200">
            <a:solidFill>
              <a:schemeClr val="tx1"/>
            </a:solidFill>
            <a:latin typeface="Muller Regular" pitchFamily="50" charset="0"/>
          </a:endParaRPr>
        </a:p>
      </dsp:txBody>
      <dsp:txXfrm>
        <a:off x="6138018" y="4387582"/>
        <a:ext cx="25917" cy="25917"/>
      </dsp:txXfrm>
    </dsp:sp>
    <dsp:sp modelId="{7A01DCB0-529C-452A-B598-1F409E325CAB}">
      <dsp:nvSpPr>
        <dsp:cNvPr id="0" name=""/>
        <dsp:cNvSpPr/>
      </dsp:nvSpPr>
      <dsp:spPr>
        <a:xfrm>
          <a:off x="5963331" y="3864205"/>
          <a:ext cx="375291" cy="357556"/>
        </a:xfrm>
        <a:custGeom>
          <a:avLst/>
          <a:gdLst/>
          <a:ahLst/>
          <a:cxnLst/>
          <a:rect l="0" t="0" r="0" b="0"/>
          <a:pathLst>
            <a:path>
              <a:moveTo>
                <a:pt x="0" y="357556"/>
              </a:moveTo>
              <a:lnTo>
                <a:pt x="187645" y="357556"/>
              </a:lnTo>
              <a:lnTo>
                <a:pt x="187645" y="0"/>
              </a:lnTo>
              <a:lnTo>
                <a:pt x="375291" y="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PE" sz="700" b="1" kern="1200">
            <a:solidFill>
              <a:schemeClr val="tx1"/>
            </a:solidFill>
            <a:latin typeface="Muller Regular" pitchFamily="50" charset="0"/>
          </a:endParaRPr>
        </a:p>
      </dsp:txBody>
      <dsp:txXfrm>
        <a:off x="6138018" y="4030025"/>
        <a:ext cx="25917" cy="25917"/>
      </dsp:txXfrm>
    </dsp:sp>
    <dsp:sp modelId="{121F66A5-125C-4D56-88C7-34431070254D}">
      <dsp:nvSpPr>
        <dsp:cNvPr id="0" name=""/>
        <dsp:cNvSpPr/>
      </dsp:nvSpPr>
      <dsp:spPr>
        <a:xfrm>
          <a:off x="3711580" y="2612756"/>
          <a:ext cx="375291" cy="16090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7645" y="0"/>
              </a:lnTo>
              <a:lnTo>
                <a:pt x="187645" y="1609006"/>
              </a:lnTo>
              <a:lnTo>
                <a:pt x="375291" y="160900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PE" sz="700" b="1" kern="1200">
            <a:solidFill>
              <a:schemeClr val="tx1"/>
            </a:solidFill>
            <a:latin typeface="Muller Regular" pitchFamily="50" charset="0"/>
          </a:endParaRPr>
        </a:p>
      </dsp:txBody>
      <dsp:txXfrm>
        <a:off x="3857921" y="3375954"/>
        <a:ext cx="82609" cy="82609"/>
      </dsp:txXfrm>
    </dsp:sp>
    <dsp:sp modelId="{76BE2A43-A7B8-4039-B3DB-D87AFEFDBC7A}">
      <dsp:nvSpPr>
        <dsp:cNvPr id="0" name=""/>
        <dsp:cNvSpPr/>
      </dsp:nvSpPr>
      <dsp:spPr>
        <a:xfrm>
          <a:off x="5963331" y="2791534"/>
          <a:ext cx="375291" cy="3575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7645" y="0"/>
              </a:lnTo>
              <a:lnTo>
                <a:pt x="187645" y="357556"/>
              </a:lnTo>
              <a:lnTo>
                <a:pt x="375291" y="35755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PE" sz="700" b="1" kern="1200">
            <a:solidFill>
              <a:schemeClr val="tx1"/>
            </a:solidFill>
            <a:latin typeface="Muller Regular" pitchFamily="50" charset="0"/>
          </a:endParaRPr>
        </a:p>
      </dsp:txBody>
      <dsp:txXfrm>
        <a:off x="6138018" y="2957354"/>
        <a:ext cx="25917" cy="25917"/>
      </dsp:txXfrm>
    </dsp:sp>
    <dsp:sp modelId="{207F1BE0-537A-46DE-8B62-9464FDB71AEA}">
      <dsp:nvSpPr>
        <dsp:cNvPr id="0" name=""/>
        <dsp:cNvSpPr/>
      </dsp:nvSpPr>
      <dsp:spPr>
        <a:xfrm>
          <a:off x="5963331" y="2433978"/>
          <a:ext cx="375291" cy="357556"/>
        </a:xfrm>
        <a:custGeom>
          <a:avLst/>
          <a:gdLst/>
          <a:ahLst/>
          <a:cxnLst/>
          <a:rect l="0" t="0" r="0" b="0"/>
          <a:pathLst>
            <a:path>
              <a:moveTo>
                <a:pt x="0" y="357556"/>
              </a:moveTo>
              <a:lnTo>
                <a:pt x="187645" y="357556"/>
              </a:lnTo>
              <a:lnTo>
                <a:pt x="187645" y="0"/>
              </a:lnTo>
              <a:lnTo>
                <a:pt x="375291" y="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PE" sz="700" b="1" kern="1200">
            <a:solidFill>
              <a:schemeClr val="tx1"/>
            </a:solidFill>
            <a:latin typeface="Muller Regular" pitchFamily="50" charset="0"/>
          </a:endParaRPr>
        </a:p>
      </dsp:txBody>
      <dsp:txXfrm>
        <a:off x="6138018" y="2599797"/>
        <a:ext cx="25917" cy="25917"/>
      </dsp:txXfrm>
    </dsp:sp>
    <dsp:sp modelId="{AA696F60-2168-4E3F-AA9F-57C2813BB262}">
      <dsp:nvSpPr>
        <dsp:cNvPr id="0" name=""/>
        <dsp:cNvSpPr/>
      </dsp:nvSpPr>
      <dsp:spPr>
        <a:xfrm>
          <a:off x="3711580" y="2612756"/>
          <a:ext cx="375291" cy="1787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7645" y="0"/>
              </a:lnTo>
              <a:lnTo>
                <a:pt x="187645" y="178778"/>
              </a:lnTo>
              <a:lnTo>
                <a:pt x="375291" y="178778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PE" sz="700" b="1" kern="1200">
            <a:solidFill>
              <a:schemeClr val="tx1"/>
            </a:solidFill>
            <a:latin typeface="Muller Regular" pitchFamily="50" charset="0"/>
          </a:endParaRPr>
        </a:p>
      </dsp:txBody>
      <dsp:txXfrm>
        <a:off x="3888833" y="2691753"/>
        <a:ext cx="20784" cy="20784"/>
      </dsp:txXfrm>
    </dsp:sp>
    <dsp:sp modelId="{EA5BD3D5-6EBF-4361-963B-31F7E2CEEBDC}">
      <dsp:nvSpPr>
        <dsp:cNvPr id="0" name=""/>
        <dsp:cNvSpPr/>
      </dsp:nvSpPr>
      <dsp:spPr>
        <a:xfrm>
          <a:off x="5963331" y="1003750"/>
          <a:ext cx="375291" cy="7151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7645" y="0"/>
              </a:lnTo>
              <a:lnTo>
                <a:pt x="187645" y="715113"/>
              </a:lnTo>
              <a:lnTo>
                <a:pt x="375291" y="715113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PE" sz="700" b="1" kern="1200">
            <a:solidFill>
              <a:schemeClr val="tx1"/>
            </a:solidFill>
            <a:latin typeface="Muller Regular" pitchFamily="50" charset="0"/>
          </a:endParaRPr>
        </a:p>
      </dsp:txBody>
      <dsp:txXfrm>
        <a:off x="6130786" y="1341116"/>
        <a:ext cx="40380" cy="40380"/>
      </dsp:txXfrm>
    </dsp:sp>
    <dsp:sp modelId="{FFB98EE6-5FAC-4B18-8AB7-CF618BB439AC}">
      <dsp:nvSpPr>
        <dsp:cNvPr id="0" name=""/>
        <dsp:cNvSpPr/>
      </dsp:nvSpPr>
      <dsp:spPr>
        <a:xfrm>
          <a:off x="5963331" y="958030"/>
          <a:ext cx="37529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5291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PE" sz="700" b="1" kern="1200">
            <a:solidFill>
              <a:schemeClr val="tx1"/>
            </a:solidFill>
            <a:latin typeface="Muller Regular" pitchFamily="50" charset="0"/>
          </a:endParaRPr>
        </a:p>
      </dsp:txBody>
      <dsp:txXfrm>
        <a:off x="6141594" y="994367"/>
        <a:ext cx="18764" cy="18764"/>
      </dsp:txXfrm>
    </dsp:sp>
    <dsp:sp modelId="{1561549D-8EDD-4001-9B50-B4584A506A97}">
      <dsp:nvSpPr>
        <dsp:cNvPr id="0" name=""/>
        <dsp:cNvSpPr/>
      </dsp:nvSpPr>
      <dsp:spPr>
        <a:xfrm>
          <a:off x="5963331" y="288636"/>
          <a:ext cx="375291" cy="715113"/>
        </a:xfrm>
        <a:custGeom>
          <a:avLst/>
          <a:gdLst/>
          <a:ahLst/>
          <a:cxnLst/>
          <a:rect l="0" t="0" r="0" b="0"/>
          <a:pathLst>
            <a:path>
              <a:moveTo>
                <a:pt x="0" y="715113"/>
              </a:moveTo>
              <a:lnTo>
                <a:pt x="187645" y="715113"/>
              </a:lnTo>
              <a:lnTo>
                <a:pt x="187645" y="0"/>
              </a:lnTo>
              <a:lnTo>
                <a:pt x="375291" y="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PE" sz="700" b="1" kern="1200">
            <a:solidFill>
              <a:schemeClr val="tx1"/>
            </a:solidFill>
            <a:latin typeface="Muller Regular" pitchFamily="50" charset="0"/>
          </a:endParaRPr>
        </a:p>
      </dsp:txBody>
      <dsp:txXfrm>
        <a:off x="6130786" y="626002"/>
        <a:ext cx="40380" cy="40380"/>
      </dsp:txXfrm>
    </dsp:sp>
    <dsp:sp modelId="{79AB1E17-CD11-4844-B1D3-854037AA5D32}">
      <dsp:nvSpPr>
        <dsp:cNvPr id="0" name=""/>
        <dsp:cNvSpPr/>
      </dsp:nvSpPr>
      <dsp:spPr>
        <a:xfrm>
          <a:off x="3711580" y="1003750"/>
          <a:ext cx="375291" cy="1609006"/>
        </a:xfrm>
        <a:custGeom>
          <a:avLst/>
          <a:gdLst/>
          <a:ahLst/>
          <a:cxnLst/>
          <a:rect l="0" t="0" r="0" b="0"/>
          <a:pathLst>
            <a:path>
              <a:moveTo>
                <a:pt x="0" y="1609006"/>
              </a:moveTo>
              <a:lnTo>
                <a:pt x="187645" y="1609006"/>
              </a:lnTo>
              <a:lnTo>
                <a:pt x="187645" y="0"/>
              </a:lnTo>
              <a:lnTo>
                <a:pt x="375291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PE" sz="700" b="1" kern="1200">
            <a:solidFill>
              <a:schemeClr val="tx1"/>
            </a:solidFill>
            <a:latin typeface="Muller Regular" pitchFamily="50" charset="0"/>
          </a:endParaRPr>
        </a:p>
      </dsp:txBody>
      <dsp:txXfrm>
        <a:off x="3857921" y="1766948"/>
        <a:ext cx="82609" cy="82609"/>
      </dsp:txXfrm>
    </dsp:sp>
    <dsp:sp modelId="{BEC78E78-BF5C-4E6C-9B73-D79604AA387E}">
      <dsp:nvSpPr>
        <dsp:cNvPr id="0" name=""/>
        <dsp:cNvSpPr/>
      </dsp:nvSpPr>
      <dsp:spPr>
        <a:xfrm rot="16200000">
          <a:off x="1166514" y="1889876"/>
          <a:ext cx="3644371" cy="14457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4400" b="1" kern="1200" dirty="0" smtClean="0">
              <a:solidFill>
                <a:schemeClr val="tx1"/>
              </a:solidFill>
              <a:latin typeface="Muller Regular" pitchFamily="50" charset="0"/>
            </a:rPr>
            <a:t>CLASIFICACIÓN </a:t>
          </a:r>
          <a:endParaRPr lang="es-PE" sz="4400" b="1" kern="1200" dirty="0">
            <a:solidFill>
              <a:schemeClr val="tx1"/>
            </a:solidFill>
            <a:latin typeface="Muller Regular" pitchFamily="50" charset="0"/>
          </a:endParaRPr>
        </a:p>
      </dsp:txBody>
      <dsp:txXfrm>
        <a:off x="1166514" y="1889876"/>
        <a:ext cx="3644371" cy="1445760"/>
      </dsp:txXfrm>
    </dsp:sp>
    <dsp:sp modelId="{A28DF2C6-525C-4C0A-9C9B-8A092BE1E17F}">
      <dsp:nvSpPr>
        <dsp:cNvPr id="0" name=""/>
        <dsp:cNvSpPr/>
      </dsp:nvSpPr>
      <dsp:spPr>
        <a:xfrm>
          <a:off x="4086872" y="717704"/>
          <a:ext cx="1876458" cy="57209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600" b="1" kern="1200" dirty="0" smtClean="0">
              <a:solidFill>
                <a:schemeClr val="tx1"/>
              </a:solidFill>
              <a:latin typeface="Muller Regular" pitchFamily="50" charset="0"/>
            </a:rPr>
            <a:t>SEGÚN SU IMPORTANCIA </a:t>
          </a:r>
          <a:endParaRPr lang="es-PE" sz="1600" b="1" kern="1200" dirty="0">
            <a:solidFill>
              <a:schemeClr val="tx1"/>
            </a:solidFill>
            <a:latin typeface="Muller Regular" pitchFamily="50" charset="0"/>
          </a:endParaRPr>
        </a:p>
      </dsp:txBody>
      <dsp:txXfrm>
        <a:off x="4086872" y="717704"/>
        <a:ext cx="1876458" cy="572091"/>
      </dsp:txXfrm>
    </dsp:sp>
    <dsp:sp modelId="{7A57E59F-A1D8-4472-AFAC-DFD6D44BFD8F}">
      <dsp:nvSpPr>
        <dsp:cNvPr id="0" name=""/>
        <dsp:cNvSpPr/>
      </dsp:nvSpPr>
      <dsp:spPr>
        <a:xfrm>
          <a:off x="6338622" y="2590"/>
          <a:ext cx="1876458" cy="572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600" b="1" kern="1200" dirty="0" smtClean="0">
              <a:solidFill>
                <a:schemeClr val="tx1"/>
              </a:solidFill>
              <a:latin typeface="Muller Regular" pitchFamily="50" charset="0"/>
            </a:rPr>
            <a:t>Principal</a:t>
          </a:r>
          <a:endParaRPr lang="es-PE" sz="1600" b="1" kern="1200" dirty="0">
            <a:solidFill>
              <a:schemeClr val="tx1"/>
            </a:solidFill>
            <a:latin typeface="Muller Regular" pitchFamily="50" charset="0"/>
          </a:endParaRPr>
        </a:p>
      </dsp:txBody>
      <dsp:txXfrm>
        <a:off x="6338622" y="2590"/>
        <a:ext cx="1876458" cy="572091"/>
      </dsp:txXfrm>
    </dsp:sp>
    <dsp:sp modelId="{BFA7A17D-5586-4465-A431-0CCDF7413779}">
      <dsp:nvSpPr>
        <dsp:cNvPr id="0" name=""/>
        <dsp:cNvSpPr/>
      </dsp:nvSpPr>
      <dsp:spPr>
        <a:xfrm>
          <a:off x="6338622" y="717704"/>
          <a:ext cx="1876458" cy="572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600" b="1" kern="1200" dirty="0" smtClean="0">
              <a:solidFill>
                <a:schemeClr val="tx1"/>
              </a:solidFill>
              <a:latin typeface="Muller Regular" pitchFamily="50" charset="0"/>
            </a:rPr>
            <a:t>Secundario</a:t>
          </a:r>
          <a:endParaRPr lang="es-PE" sz="1600" b="1" kern="1200" dirty="0">
            <a:solidFill>
              <a:schemeClr val="tx1"/>
            </a:solidFill>
            <a:latin typeface="Muller Regular" pitchFamily="50" charset="0"/>
          </a:endParaRPr>
        </a:p>
      </dsp:txBody>
      <dsp:txXfrm>
        <a:off x="6338622" y="717704"/>
        <a:ext cx="1876458" cy="572091"/>
      </dsp:txXfrm>
    </dsp:sp>
    <dsp:sp modelId="{1841FB1B-D05B-43F7-B327-AA5F21A2D5D4}">
      <dsp:nvSpPr>
        <dsp:cNvPr id="0" name=""/>
        <dsp:cNvSpPr/>
      </dsp:nvSpPr>
      <dsp:spPr>
        <a:xfrm>
          <a:off x="6338622" y="1432818"/>
          <a:ext cx="1876458" cy="572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600" b="1" kern="1200" dirty="0" smtClean="0">
              <a:solidFill>
                <a:schemeClr val="tx1"/>
              </a:solidFill>
              <a:latin typeface="Muller Regular" pitchFamily="50" charset="0"/>
            </a:rPr>
            <a:t>Incidental </a:t>
          </a:r>
          <a:endParaRPr lang="es-PE" sz="1600" b="1" kern="1200" dirty="0">
            <a:solidFill>
              <a:schemeClr val="tx1"/>
            </a:solidFill>
            <a:latin typeface="Muller Regular" pitchFamily="50" charset="0"/>
          </a:endParaRPr>
        </a:p>
      </dsp:txBody>
      <dsp:txXfrm>
        <a:off x="6338622" y="1432818"/>
        <a:ext cx="1876458" cy="572091"/>
      </dsp:txXfrm>
    </dsp:sp>
    <dsp:sp modelId="{628774CF-1428-42C6-BFB2-947E35D6F82D}">
      <dsp:nvSpPr>
        <dsp:cNvPr id="0" name=""/>
        <dsp:cNvSpPr/>
      </dsp:nvSpPr>
      <dsp:spPr>
        <a:xfrm>
          <a:off x="4086872" y="2188590"/>
          <a:ext cx="1876458" cy="120588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600" b="1" kern="1200" dirty="0" smtClean="0">
              <a:solidFill>
                <a:schemeClr val="tx1"/>
              </a:solidFill>
              <a:latin typeface="Muller Regular" pitchFamily="50" charset="0"/>
            </a:rPr>
            <a:t>SEGÚN SU DESARROLLO EN LOS ACONTECIMIENTOS</a:t>
          </a:r>
          <a:endParaRPr lang="es-PE" sz="1600" b="1" kern="1200" dirty="0">
            <a:solidFill>
              <a:schemeClr val="tx1"/>
            </a:solidFill>
            <a:latin typeface="Muller Regular" pitchFamily="50" charset="0"/>
          </a:endParaRPr>
        </a:p>
      </dsp:txBody>
      <dsp:txXfrm>
        <a:off x="4086872" y="2188590"/>
        <a:ext cx="1876458" cy="1205888"/>
      </dsp:txXfrm>
    </dsp:sp>
    <dsp:sp modelId="{734B3409-0924-42CE-A12D-73A266D6B31D}">
      <dsp:nvSpPr>
        <dsp:cNvPr id="0" name=""/>
        <dsp:cNvSpPr/>
      </dsp:nvSpPr>
      <dsp:spPr>
        <a:xfrm>
          <a:off x="6338622" y="2147932"/>
          <a:ext cx="1876458" cy="572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600" b="1" kern="1200" dirty="0" smtClean="0">
              <a:solidFill>
                <a:schemeClr val="tx1"/>
              </a:solidFill>
              <a:latin typeface="Muller Regular" pitchFamily="50" charset="0"/>
            </a:rPr>
            <a:t>Plano</a:t>
          </a:r>
          <a:endParaRPr lang="es-PE" sz="1600" b="1" kern="1200" dirty="0">
            <a:solidFill>
              <a:schemeClr val="tx1"/>
            </a:solidFill>
            <a:latin typeface="Muller Regular" pitchFamily="50" charset="0"/>
          </a:endParaRPr>
        </a:p>
      </dsp:txBody>
      <dsp:txXfrm>
        <a:off x="6338622" y="2147932"/>
        <a:ext cx="1876458" cy="572091"/>
      </dsp:txXfrm>
    </dsp:sp>
    <dsp:sp modelId="{464BD978-0EFE-4B25-A9FC-61F0B52F3FDE}">
      <dsp:nvSpPr>
        <dsp:cNvPr id="0" name=""/>
        <dsp:cNvSpPr/>
      </dsp:nvSpPr>
      <dsp:spPr>
        <a:xfrm>
          <a:off x="6338622" y="2863046"/>
          <a:ext cx="1876458" cy="572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600" b="1" kern="1200" dirty="0" smtClean="0">
              <a:solidFill>
                <a:schemeClr val="tx1"/>
              </a:solidFill>
              <a:latin typeface="Muller Regular" pitchFamily="50" charset="0"/>
            </a:rPr>
            <a:t>Redondo </a:t>
          </a:r>
          <a:endParaRPr lang="es-PE" sz="1600" b="1" kern="1200" dirty="0">
            <a:solidFill>
              <a:schemeClr val="tx1"/>
            </a:solidFill>
            <a:latin typeface="Muller Regular" pitchFamily="50" charset="0"/>
          </a:endParaRPr>
        </a:p>
      </dsp:txBody>
      <dsp:txXfrm>
        <a:off x="6338622" y="2863046"/>
        <a:ext cx="1876458" cy="572091"/>
      </dsp:txXfrm>
    </dsp:sp>
    <dsp:sp modelId="{8ECA5091-A6FB-4F9F-A023-0490830D4957}">
      <dsp:nvSpPr>
        <dsp:cNvPr id="0" name=""/>
        <dsp:cNvSpPr/>
      </dsp:nvSpPr>
      <dsp:spPr>
        <a:xfrm>
          <a:off x="4086872" y="3935717"/>
          <a:ext cx="1876458" cy="57209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600" b="1" kern="1200" dirty="0" smtClean="0">
              <a:solidFill>
                <a:schemeClr val="tx1"/>
              </a:solidFill>
              <a:latin typeface="Muller Regular" pitchFamily="50" charset="0"/>
            </a:rPr>
            <a:t>SEGÚN LA RELACIÓN CON LA ACCIÓN</a:t>
          </a:r>
          <a:endParaRPr lang="es-PE" sz="1600" b="1" kern="1200" dirty="0">
            <a:solidFill>
              <a:schemeClr val="tx1"/>
            </a:solidFill>
            <a:latin typeface="Muller Regular" pitchFamily="50" charset="0"/>
          </a:endParaRPr>
        </a:p>
      </dsp:txBody>
      <dsp:txXfrm>
        <a:off x="4086872" y="3935717"/>
        <a:ext cx="1876458" cy="572091"/>
      </dsp:txXfrm>
    </dsp:sp>
    <dsp:sp modelId="{DEC8B950-C830-4E0B-93A0-CF5802656CFC}">
      <dsp:nvSpPr>
        <dsp:cNvPr id="0" name=""/>
        <dsp:cNvSpPr/>
      </dsp:nvSpPr>
      <dsp:spPr>
        <a:xfrm>
          <a:off x="6338622" y="3578160"/>
          <a:ext cx="1876458" cy="572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600" b="1" kern="1200" dirty="0" smtClean="0">
              <a:solidFill>
                <a:schemeClr val="tx1"/>
              </a:solidFill>
              <a:latin typeface="Muller Regular" pitchFamily="50" charset="0"/>
            </a:rPr>
            <a:t>Estático</a:t>
          </a:r>
          <a:endParaRPr lang="es-PE" sz="1600" b="1" kern="1200" dirty="0">
            <a:solidFill>
              <a:schemeClr val="tx1"/>
            </a:solidFill>
            <a:latin typeface="Muller Regular" pitchFamily="50" charset="0"/>
          </a:endParaRPr>
        </a:p>
      </dsp:txBody>
      <dsp:txXfrm>
        <a:off x="6338622" y="3578160"/>
        <a:ext cx="1876458" cy="572091"/>
      </dsp:txXfrm>
    </dsp:sp>
    <dsp:sp modelId="{F4BBB29A-9577-4248-B24D-308905DAE5F5}">
      <dsp:nvSpPr>
        <dsp:cNvPr id="0" name=""/>
        <dsp:cNvSpPr/>
      </dsp:nvSpPr>
      <dsp:spPr>
        <a:xfrm>
          <a:off x="6338622" y="4293274"/>
          <a:ext cx="1876458" cy="572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600" b="1" kern="1200" dirty="0" smtClean="0">
              <a:solidFill>
                <a:schemeClr val="tx1"/>
              </a:solidFill>
              <a:latin typeface="Muller Regular" pitchFamily="50" charset="0"/>
            </a:rPr>
            <a:t>Evolutivo </a:t>
          </a:r>
          <a:endParaRPr lang="es-PE" sz="1600" b="1" kern="1200" dirty="0">
            <a:solidFill>
              <a:schemeClr val="tx1"/>
            </a:solidFill>
            <a:latin typeface="Muller Regular" pitchFamily="50" charset="0"/>
          </a:endParaRPr>
        </a:p>
      </dsp:txBody>
      <dsp:txXfrm>
        <a:off x="6338622" y="4293274"/>
        <a:ext cx="1876458" cy="5720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609961-6DBB-4EBF-B386-3C03456A3434}">
      <dsp:nvSpPr>
        <dsp:cNvPr id="0" name=""/>
        <dsp:cNvSpPr/>
      </dsp:nvSpPr>
      <dsp:spPr>
        <a:xfrm>
          <a:off x="5552836" y="116848"/>
          <a:ext cx="1851703" cy="1851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18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uller Regular" pitchFamily="50" charset="0"/>
            </a:rPr>
            <a:t>Espacio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1800" kern="1200" dirty="0" smtClean="0">
              <a:latin typeface="Muller Regular" pitchFamily="50" charset="0"/>
            </a:rPr>
            <a:t>Es donde se sitúan los personajes.</a:t>
          </a:r>
          <a:endParaRPr lang="es-CL" sz="1800" kern="1200" dirty="0">
            <a:latin typeface="Muller Regular" pitchFamily="50" charset="0"/>
          </a:endParaRPr>
        </a:p>
      </dsp:txBody>
      <dsp:txXfrm>
        <a:off x="5552836" y="116848"/>
        <a:ext cx="1851703" cy="1851703"/>
      </dsp:txXfrm>
    </dsp:sp>
    <dsp:sp modelId="{2900E9CC-00A3-40D5-9764-12B6486D35EA}">
      <dsp:nvSpPr>
        <dsp:cNvPr id="0" name=""/>
        <dsp:cNvSpPr/>
      </dsp:nvSpPr>
      <dsp:spPr>
        <a:xfrm>
          <a:off x="2290555" y="72"/>
          <a:ext cx="5230760" cy="5230760"/>
        </a:xfrm>
        <a:prstGeom prst="circularArrow">
          <a:avLst>
            <a:gd name="adj1" fmla="val 6903"/>
            <a:gd name="adj2" fmla="val 465431"/>
            <a:gd name="adj3" fmla="val 549084"/>
            <a:gd name="adj4" fmla="val 20585485"/>
            <a:gd name="adj5" fmla="val 8054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05F596-1A69-4DD6-A1E5-E72220BA4700}">
      <dsp:nvSpPr>
        <dsp:cNvPr id="0" name=""/>
        <dsp:cNvSpPr/>
      </dsp:nvSpPr>
      <dsp:spPr>
        <a:xfrm>
          <a:off x="5552836" y="3262353"/>
          <a:ext cx="1851703" cy="1851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18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uller Regular" pitchFamily="50" charset="0"/>
            </a:rPr>
            <a:t>Espacio Físico: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1800" kern="1200" dirty="0" smtClean="0">
              <a:latin typeface="Muller Regular" pitchFamily="50" charset="0"/>
            </a:rPr>
            <a:t>Es el lugar  donde trascurre la acción.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1800" kern="1200" dirty="0" smtClean="0">
              <a:latin typeface="Muller Regular" pitchFamily="50" charset="0"/>
            </a:rPr>
            <a:t>Se subdivide en: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1800" kern="1200" dirty="0" smtClean="0">
              <a:latin typeface="Muller Regular" pitchFamily="50" charset="0"/>
            </a:rPr>
            <a:t>Reales , ficticios y  míticos.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1800" kern="1200" dirty="0" smtClean="0">
              <a:latin typeface="Muller Regular" pitchFamily="50" charset="0"/>
            </a:rPr>
            <a:t> </a:t>
          </a:r>
        </a:p>
      </dsp:txBody>
      <dsp:txXfrm>
        <a:off x="5552836" y="3262353"/>
        <a:ext cx="1851703" cy="1851703"/>
      </dsp:txXfrm>
    </dsp:sp>
    <dsp:sp modelId="{C97C27CB-0A95-49F3-9C8E-913C0ECA8E09}">
      <dsp:nvSpPr>
        <dsp:cNvPr id="0" name=""/>
        <dsp:cNvSpPr/>
      </dsp:nvSpPr>
      <dsp:spPr>
        <a:xfrm>
          <a:off x="2290555" y="72"/>
          <a:ext cx="5230760" cy="5230760"/>
        </a:xfrm>
        <a:prstGeom prst="circularArrow">
          <a:avLst>
            <a:gd name="adj1" fmla="val 6903"/>
            <a:gd name="adj2" fmla="val 465431"/>
            <a:gd name="adj3" fmla="val 5949084"/>
            <a:gd name="adj4" fmla="val 4385485"/>
            <a:gd name="adj5" fmla="val 8054"/>
          </a:avLst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533334-9D53-41CF-A55A-7F81CC3A810D}">
      <dsp:nvSpPr>
        <dsp:cNvPr id="0" name=""/>
        <dsp:cNvSpPr/>
      </dsp:nvSpPr>
      <dsp:spPr>
        <a:xfrm>
          <a:off x="2407331" y="3262353"/>
          <a:ext cx="1851703" cy="1851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18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uller Regular" pitchFamily="50" charset="0"/>
            </a:rPr>
            <a:t>Espacio sicológico</a:t>
          </a:r>
          <a:r>
            <a:rPr lang="es-MX" sz="1800" kern="1200" dirty="0" smtClean="0">
              <a:latin typeface="Muller Regular" pitchFamily="50" charset="0"/>
            </a:rPr>
            <a:t>: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1800" kern="1200" dirty="0" smtClean="0">
              <a:latin typeface="Muller Regular" pitchFamily="50" charset="0"/>
            </a:rPr>
            <a:t>Es la atmosfera espiritual que envuelve a los personajes.</a:t>
          </a:r>
          <a:endParaRPr lang="es-CL" sz="1800" kern="1200" dirty="0">
            <a:latin typeface="Muller Regular" pitchFamily="50" charset="0"/>
          </a:endParaRPr>
        </a:p>
      </dsp:txBody>
      <dsp:txXfrm>
        <a:off x="2407331" y="3262353"/>
        <a:ext cx="1851703" cy="1851703"/>
      </dsp:txXfrm>
    </dsp:sp>
    <dsp:sp modelId="{F40737FB-9056-411A-91AD-1940844F6360}">
      <dsp:nvSpPr>
        <dsp:cNvPr id="0" name=""/>
        <dsp:cNvSpPr/>
      </dsp:nvSpPr>
      <dsp:spPr>
        <a:xfrm>
          <a:off x="2290555" y="72"/>
          <a:ext cx="5230760" cy="5230760"/>
        </a:xfrm>
        <a:prstGeom prst="circularArrow">
          <a:avLst>
            <a:gd name="adj1" fmla="val 6903"/>
            <a:gd name="adj2" fmla="val 465431"/>
            <a:gd name="adj3" fmla="val 11349084"/>
            <a:gd name="adj4" fmla="val 9785485"/>
            <a:gd name="adj5" fmla="val 8054"/>
          </a:avLst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40A0B1-9614-4DD2-9268-077955CF5598}">
      <dsp:nvSpPr>
        <dsp:cNvPr id="0" name=""/>
        <dsp:cNvSpPr/>
      </dsp:nvSpPr>
      <dsp:spPr>
        <a:xfrm>
          <a:off x="2407331" y="116848"/>
          <a:ext cx="1851703" cy="1851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18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uller Regular" pitchFamily="50" charset="0"/>
            </a:rPr>
            <a:t>Espacio Social</a:t>
          </a:r>
          <a:r>
            <a:rPr lang="es-MX" sz="1800" kern="1200" dirty="0" smtClean="0">
              <a:latin typeface="Muller Regular" pitchFamily="50" charset="0"/>
            </a:rPr>
            <a:t>: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1800" kern="1200" dirty="0" smtClean="0">
              <a:latin typeface="Muller Regular" pitchFamily="50" charset="0"/>
            </a:rPr>
            <a:t>Entorno cultural, religioso, socioeconómico, moral, histórico que envuelve a los personajes. </a:t>
          </a:r>
        </a:p>
      </dsp:txBody>
      <dsp:txXfrm>
        <a:off x="2407331" y="116848"/>
        <a:ext cx="1851703" cy="1851703"/>
      </dsp:txXfrm>
    </dsp:sp>
    <dsp:sp modelId="{92F205D4-2B67-42E3-8EBE-425DA3518A31}">
      <dsp:nvSpPr>
        <dsp:cNvPr id="0" name=""/>
        <dsp:cNvSpPr/>
      </dsp:nvSpPr>
      <dsp:spPr>
        <a:xfrm>
          <a:off x="2290555" y="72"/>
          <a:ext cx="5230760" cy="5230760"/>
        </a:xfrm>
        <a:prstGeom prst="circularArrow">
          <a:avLst>
            <a:gd name="adj1" fmla="val 6903"/>
            <a:gd name="adj2" fmla="val 465431"/>
            <a:gd name="adj3" fmla="val 16749084"/>
            <a:gd name="adj4" fmla="val 15185485"/>
            <a:gd name="adj5" fmla="val 8054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CCCBE6-ED8B-4CF1-B09A-FF6F85DE0D0D}">
      <dsp:nvSpPr>
        <dsp:cNvPr id="0" name=""/>
        <dsp:cNvSpPr/>
      </dsp:nvSpPr>
      <dsp:spPr>
        <a:xfrm>
          <a:off x="448210" y="0"/>
          <a:ext cx="6908800" cy="5418667"/>
        </a:xfrm>
        <a:prstGeom prst="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9E964D-BFFB-4DFD-B1A4-FB43AD3BC46C}">
      <dsp:nvSpPr>
        <dsp:cNvPr id="0" name=""/>
        <dsp:cNvSpPr/>
      </dsp:nvSpPr>
      <dsp:spPr>
        <a:xfrm>
          <a:off x="1170880" y="1625600"/>
          <a:ext cx="2794000" cy="216746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2200" kern="1200" dirty="0" smtClean="0"/>
            <a:t>¿Cuáles son los tipos de texto?</a:t>
          </a:r>
        </a:p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2200" kern="1200" dirty="0" smtClean="0"/>
            <a:t>¿Qué sabemos sobre el texto narrativo?</a:t>
          </a:r>
        </a:p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PE" sz="2200" kern="1200" dirty="0"/>
        </a:p>
      </dsp:txBody>
      <dsp:txXfrm>
        <a:off x="1276687" y="1731407"/>
        <a:ext cx="2582386" cy="1955852"/>
      </dsp:txXfrm>
    </dsp:sp>
    <dsp:sp modelId="{38B09B2D-C612-4922-8975-26D0973A4FB4}">
      <dsp:nvSpPr>
        <dsp:cNvPr id="0" name=""/>
        <dsp:cNvSpPr/>
      </dsp:nvSpPr>
      <dsp:spPr>
        <a:xfrm>
          <a:off x="4163119" y="1625600"/>
          <a:ext cx="2794000" cy="2167466"/>
        </a:xfrm>
        <a:prstGeom prst="roundRect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2200" kern="1200" dirty="0" smtClean="0"/>
            <a:t>¿Por qué es necesario saber sobre los tipos de texto?</a:t>
          </a:r>
          <a:endParaRPr lang="es-PE" sz="2200" kern="1200" dirty="0"/>
        </a:p>
      </dsp:txBody>
      <dsp:txXfrm>
        <a:off x="4268926" y="1731407"/>
        <a:ext cx="2582386" cy="19558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26F987C-1642-4B6A-A321-3255FED9F194}" type="datetimeFigureOut">
              <a:rPr lang="es-PE"/>
              <a:pPr>
                <a:defRPr/>
              </a:pPr>
              <a:t>14/10/2019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PE" noProof="0" smtClean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PE" noProof="0" smtClean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7970BF-3ABD-4C26-A20A-B3BE7B8F86A1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262238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 (1 línea)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/>
          <p:cNvSpPr>
            <a:spLocks noGrp="1"/>
          </p:cNvSpPr>
          <p:nvPr>
            <p:ph type="ctrTitle"/>
          </p:nvPr>
        </p:nvSpPr>
        <p:spPr>
          <a:xfrm rot="16200000">
            <a:off x="-1827213" y="3141663"/>
            <a:ext cx="5521325" cy="482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000" baseline="0">
                <a:solidFill>
                  <a:schemeClr val="bg1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865158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contenido 2"/>
          <p:cNvSpPr>
            <a:spLocks noGrp="1"/>
          </p:cNvSpPr>
          <p:nvPr>
            <p:ph idx="13"/>
          </p:nvPr>
        </p:nvSpPr>
        <p:spPr>
          <a:xfrm>
            <a:off x="739140" y="2055170"/>
            <a:ext cx="5017770" cy="38998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Muller Regular" pitchFamily="50" charset="0"/>
              </a:defRPr>
            </a:lvl1pPr>
            <a:lvl2pPr>
              <a:defRPr>
                <a:latin typeface="Muller Regular" pitchFamily="50" charset="0"/>
              </a:defRPr>
            </a:lvl2pPr>
            <a:lvl3pPr>
              <a:defRPr>
                <a:latin typeface="Muller Regular" pitchFamily="50" charset="0"/>
              </a:defRPr>
            </a:lvl3pPr>
            <a:lvl4pPr>
              <a:defRPr>
                <a:latin typeface="Muller Regular" pitchFamily="50" charset="0"/>
              </a:defRPr>
            </a:lvl4pPr>
            <a:lvl5pPr>
              <a:defRPr>
                <a:latin typeface="Muller Regular" pitchFamily="50" charset="0"/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11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6450211" y="1294764"/>
            <a:ext cx="5017770" cy="46602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 dirty="0" smtClean="0"/>
              <a:t>Haga clic en el icono para agregar una imagen</a:t>
            </a:r>
            <a:endParaRPr lang="es-PE" noProof="0" dirty="0"/>
          </a:p>
        </p:txBody>
      </p:sp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739140" y="671512"/>
            <a:ext cx="10728841" cy="38195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500">
                <a:solidFill>
                  <a:srgbClr val="8200FF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22" name="Subtítulo 2"/>
          <p:cNvSpPr>
            <a:spLocks noGrp="1"/>
          </p:cNvSpPr>
          <p:nvPr>
            <p:ph type="subTitle" idx="14"/>
          </p:nvPr>
        </p:nvSpPr>
        <p:spPr>
          <a:xfrm>
            <a:off x="739140" y="1294764"/>
            <a:ext cx="5017770" cy="53689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rgbClr val="8200FF"/>
                </a:solidFill>
                <a:latin typeface="Muller Regular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PE" dirty="0"/>
          </a:p>
        </p:txBody>
      </p:sp>
      <p:sp>
        <p:nvSpPr>
          <p:cNvPr id="26" name="Marcador de texto 3"/>
          <p:cNvSpPr>
            <a:spLocks noGrp="1"/>
          </p:cNvSpPr>
          <p:nvPr>
            <p:ph type="body" sz="half" idx="2"/>
          </p:nvPr>
        </p:nvSpPr>
        <p:spPr>
          <a:xfrm>
            <a:off x="739140" y="6215064"/>
            <a:ext cx="9925050" cy="506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rgbClr val="8200FF"/>
                </a:solidFill>
                <a:latin typeface="Muller Light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</p:txBody>
      </p:sp>
    </p:spTree>
    <p:extLst>
      <p:ext uri="{BB962C8B-B14F-4D97-AF65-F5344CB8AC3E}">
        <p14:creationId xmlns:p14="http://schemas.microsoft.com/office/powerpoint/2010/main" val="2452890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err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>
            <a:spLocks noGrp="1"/>
          </p:cNvSpPr>
          <p:nvPr>
            <p:ph type="ctrTitle"/>
          </p:nvPr>
        </p:nvSpPr>
        <p:spPr>
          <a:xfrm>
            <a:off x="678094" y="3047742"/>
            <a:ext cx="9405706" cy="762517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6000" baseline="0">
                <a:solidFill>
                  <a:schemeClr val="bg1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869152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4"/>
          <p:cNvSpPr/>
          <p:nvPr/>
        </p:nvSpPr>
        <p:spPr>
          <a:xfrm>
            <a:off x="0" y="5730875"/>
            <a:ext cx="12196763" cy="1127125"/>
          </a:xfrm>
          <a:custGeom>
            <a:avLst/>
            <a:gdLst>
              <a:gd name="connsiteX0" fmla="*/ 9525 w 9144000"/>
              <a:gd name="connsiteY0" fmla="*/ 9525 h 1457325"/>
              <a:gd name="connsiteX1" fmla="*/ 9144000 w 9144000"/>
              <a:gd name="connsiteY1" fmla="*/ 0 h 1457325"/>
              <a:gd name="connsiteX2" fmla="*/ 9144000 w 9144000"/>
              <a:gd name="connsiteY2" fmla="*/ 257175 h 1457325"/>
              <a:gd name="connsiteX3" fmla="*/ 6334125 w 9144000"/>
              <a:gd name="connsiteY3" fmla="*/ 1457325 h 1457325"/>
              <a:gd name="connsiteX4" fmla="*/ 0 w 9144000"/>
              <a:gd name="connsiteY4" fmla="*/ 390525 h 1457325"/>
              <a:gd name="connsiteX5" fmla="*/ 9525 w 9144000"/>
              <a:gd name="connsiteY5" fmla="*/ 9525 h 1457325"/>
              <a:gd name="connsiteX0" fmla="*/ 9525 w 9144000"/>
              <a:gd name="connsiteY0" fmla="*/ 666750 h 2114550"/>
              <a:gd name="connsiteX1" fmla="*/ 9144000 w 9144000"/>
              <a:gd name="connsiteY1" fmla="*/ 0 h 2114550"/>
              <a:gd name="connsiteX2" fmla="*/ 9144000 w 9144000"/>
              <a:gd name="connsiteY2" fmla="*/ 914400 h 2114550"/>
              <a:gd name="connsiteX3" fmla="*/ 6334125 w 9144000"/>
              <a:gd name="connsiteY3" fmla="*/ 2114550 h 2114550"/>
              <a:gd name="connsiteX4" fmla="*/ 0 w 9144000"/>
              <a:gd name="connsiteY4" fmla="*/ 1047750 h 2114550"/>
              <a:gd name="connsiteX5" fmla="*/ 9525 w 9144000"/>
              <a:gd name="connsiteY5" fmla="*/ 666750 h 2114550"/>
              <a:gd name="connsiteX0" fmla="*/ 9525 w 9144000"/>
              <a:gd name="connsiteY0" fmla="*/ 9525 h 1457325"/>
              <a:gd name="connsiteX1" fmla="*/ 9144000 w 9144000"/>
              <a:gd name="connsiteY1" fmla="*/ 0 h 1457325"/>
              <a:gd name="connsiteX2" fmla="*/ 9144000 w 9144000"/>
              <a:gd name="connsiteY2" fmla="*/ 257175 h 1457325"/>
              <a:gd name="connsiteX3" fmla="*/ 6334125 w 9144000"/>
              <a:gd name="connsiteY3" fmla="*/ 1457325 h 1457325"/>
              <a:gd name="connsiteX4" fmla="*/ 0 w 9144000"/>
              <a:gd name="connsiteY4" fmla="*/ 390525 h 1457325"/>
              <a:gd name="connsiteX5" fmla="*/ 9525 w 9144000"/>
              <a:gd name="connsiteY5" fmla="*/ 9525 h 1457325"/>
              <a:gd name="connsiteX0" fmla="*/ 9525 w 9144000"/>
              <a:gd name="connsiteY0" fmla="*/ 952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6334125 w 9144000"/>
              <a:gd name="connsiteY4" fmla="*/ 1457325 h 1581150"/>
              <a:gd name="connsiteX5" fmla="*/ 0 w 9144000"/>
              <a:gd name="connsiteY5" fmla="*/ 390525 h 1581150"/>
              <a:gd name="connsiteX6" fmla="*/ 9525 w 9144000"/>
              <a:gd name="connsiteY6" fmla="*/ 9525 h 1581150"/>
              <a:gd name="connsiteX0" fmla="*/ 9525 w 9144000"/>
              <a:gd name="connsiteY0" fmla="*/ 952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390525 h 1581150"/>
              <a:gd name="connsiteX5" fmla="*/ 9525 w 9144000"/>
              <a:gd name="connsiteY5" fmla="*/ 9525 h 1581150"/>
              <a:gd name="connsiteX0" fmla="*/ 9525 w 9144000"/>
              <a:gd name="connsiteY0" fmla="*/ 952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9525 w 9144000"/>
              <a:gd name="connsiteY5" fmla="*/ 9525 h 1581150"/>
              <a:gd name="connsiteX0" fmla="*/ 342207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342207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9134495 w 9144000"/>
              <a:gd name="connsiteY4" fmla="*/ 1572115 h 1581150"/>
              <a:gd name="connsiteX5" fmla="*/ 0 w 9144000"/>
              <a:gd name="connsiteY5" fmla="*/ 1571625 h 1581150"/>
              <a:gd name="connsiteX6" fmla="*/ 20 w 9144000"/>
              <a:gd name="connsiteY6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1581150 h 1581150"/>
              <a:gd name="connsiteX3" fmla="*/ 9134495 w 9144000"/>
              <a:gd name="connsiteY3" fmla="*/ 1572115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456601 h 713776"/>
              <a:gd name="connsiteX1" fmla="*/ 8611709 w 9144000"/>
              <a:gd name="connsiteY1" fmla="*/ 0 h 713776"/>
              <a:gd name="connsiteX2" fmla="*/ 9144000 w 9144000"/>
              <a:gd name="connsiteY2" fmla="*/ 713776 h 713776"/>
              <a:gd name="connsiteX3" fmla="*/ 9134495 w 9144000"/>
              <a:gd name="connsiteY3" fmla="*/ 704741 h 713776"/>
              <a:gd name="connsiteX4" fmla="*/ 0 w 9144000"/>
              <a:gd name="connsiteY4" fmla="*/ 704251 h 713776"/>
              <a:gd name="connsiteX5" fmla="*/ 20 w 9144000"/>
              <a:gd name="connsiteY5" fmla="*/ 456601 h 713776"/>
              <a:gd name="connsiteX0" fmla="*/ 20 w 9144000"/>
              <a:gd name="connsiteY0" fmla="*/ 818007 h 1075182"/>
              <a:gd name="connsiteX1" fmla="*/ 9124990 w 9144000"/>
              <a:gd name="connsiteY1" fmla="*/ 0 h 1075182"/>
              <a:gd name="connsiteX2" fmla="*/ 9144000 w 9144000"/>
              <a:gd name="connsiteY2" fmla="*/ 1075182 h 1075182"/>
              <a:gd name="connsiteX3" fmla="*/ 9134495 w 9144000"/>
              <a:gd name="connsiteY3" fmla="*/ 1066147 h 1075182"/>
              <a:gd name="connsiteX4" fmla="*/ 0 w 9144000"/>
              <a:gd name="connsiteY4" fmla="*/ 1065657 h 1075182"/>
              <a:gd name="connsiteX5" fmla="*/ 20 w 9144000"/>
              <a:gd name="connsiteY5" fmla="*/ 818007 h 1075182"/>
              <a:gd name="connsiteX0" fmla="*/ 20 w 9144000"/>
              <a:gd name="connsiteY0" fmla="*/ 818007 h 1075182"/>
              <a:gd name="connsiteX1" fmla="*/ 9124990 w 9144000"/>
              <a:gd name="connsiteY1" fmla="*/ 0 h 1075182"/>
              <a:gd name="connsiteX2" fmla="*/ 9144000 w 9144000"/>
              <a:gd name="connsiteY2" fmla="*/ 1075182 h 1075182"/>
              <a:gd name="connsiteX3" fmla="*/ 0 w 9144000"/>
              <a:gd name="connsiteY3" fmla="*/ 1065657 h 1075182"/>
              <a:gd name="connsiteX4" fmla="*/ 20 w 9144000"/>
              <a:gd name="connsiteY4" fmla="*/ 818007 h 1075182"/>
              <a:gd name="connsiteX0" fmla="*/ 20 w 9124990"/>
              <a:gd name="connsiteY0" fmla="*/ 818007 h 1065657"/>
              <a:gd name="connsiteX1" fmla="*/ 9124990 w 9124990"/>
              <a:gd name="connsiteY1" fmla="*/ 0 h 1065657"/>
              <a:gd name="connsiteX2" fmla="*/ 8854092 w 9124990"/>
              <a:gd name="connsiteY2" fmla="*/ 585026 h 1065657"/>
              <a:gd name="connsiteX3" fmla="*/ 0 w 9124990"/>
              <a:gd name="connsiteY3" fmla="*/ 1065657 h 1065657"/>
              <a:gd name="connsiteX4" fmla="*/ 20 w 9124990"/>
              <a:gd name="connsiteY4" fmla="*/ 818007 h 1065657"/>
              <a:gd name="connsiteX0" fmla="*/ 20 w 9124990"/>
              <a:gd name="connsiteY0" fmla="*/ 818007 h 1065657"/>
              <a:gd name="connsiteX1" fmla="*/ 9124990 w 9124990"/>
              <a:gd name="connsiteY1" fmla="*/ 0 h 1065657"/>
              <a:gd name="connsiteX2" fmla="*/ 9122615 w 9124990"/>
              <a:gd name="connsiteY2" fmla="*/ 1063889 h 1065657"/>
              <a:gd name="connsiteX3" fmla="*/ 0 w 9124990"/>
              <a:gd name="connsiteY3" fmla="*/ 1065657 h 1065657"/>
              <a:gd name="connsiteX4" fmla="*/ 20 w 9124990"/>
              <a:gd name="connsiteY4" fmla="*/ 818007 h 1065657"/>
              <a:gd name="connsiteX0" fmla="*/ 20 w 9124990"/>
              <a:gd name="connsiteY0" fmla="*/ 818007 h 1065657"/>
              <a:gd name="connsiteX1" fmla="*/ 9124990 w 9124990"/>
              <a:gd name="connsiteY1" fmla="*/ 0 h 1065657"/>
              <a:gd name="connsiteX2" fmla="*/ 8766171 w 9124990"/>
              <a:gd name="connsiteY2" fmla="*/ 508228 h 1065657"/>
              <a:gd name="connsiteX3" fmla="*/ 0 w 9124990"/>
              <a:gd name="connsiteY3" fmla="*/ 1065657 h 1065657"/>
              <a:gd name="connsiteX4" fmla="*/ 20 w 9124990"/>
              <a:gd name="connsiteY4" fmla="*/ 818007 h 1065657"/>
              <a:gd name="connsiteX0" fmla="*/ 20 w 9128161"/>
              <a:gd name="connsiteY0" fmla="*/ 818007 h 1068407"/>
              <a:gd name="connsiteX1" fmla="*/ 9124990 w 9128161"/>
              <a:gd name="connsiteY1" fmla="*/ 0 h 1068407"/>
              <a:gd name="connsiteX2" fmla="*/ 9127369 w 9128161"/>
              <a:gd name="connsiteY2" fmla="*/ 1068407 h 1068407"/>
              <a:gd name="connsiteX3" fmla="*/ 0 w 9128161"/>
              <a:gd name="connsiteY3" fmla="*/ 1065657 h 1068407"/>
              <a:gd name="connsiteX4" fmla="*/ 20 w 9128161"/>
              <a:gd name="connsiteY4" fmla="*/ 818007 h 1068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28161" h="1068407">
                <a:moveTo>
                  <a:pt x="20" y="818007"/>
                </a:moveTo>
                <a:lnTo>
                  <a:pt x="9124990" y="0"/>
                </a:lnTo>
                <a:cubicBezTo>
                  <a:pt x="9124198" y="354630"/>
                  <a:pt x="9128161" y="713777"/>
                  <a:pt x="9127369" y="1068407"/>
                </a:cubicBezTo>
                <a:lnTo>
                  <a:pt x="0" y="1065657"/>
                </a:lnTo>
                <a:cubicBezTo>
                  <a:pt x="7" y="983107"/>
                  <a:pt x="13" y="900557"/>
                  <a:pt x="20" y="818007"/>
                </a:cubicBezTo>
                <a:close/>
              </a:path>
            </a:pathLst>
          </a:custGeom>
          <a:gradFill>
            <a:gsLst>
              <a:gs pos="39000">
                <a:schemeClr val="accent3"/>
              </a:gs>
              <a:gs pos="50000">
                <a:schemeClr val="accent3">
                  <a:lumMod val="40000"/>
                  <a:lumOff val="60000"/>
                </a:schemeClr>
              </a:gs>
              <a:gs pos="58000">
                <a:schemeClr val="accent3"/>
              </a:gs>
            </a:gsLst>
            <a:lin ang="15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Freeform 5"/>
          <p:cNvSpPr/>
          <p:nvPr/>
        </p:nvSpPr>
        <p:spPr>
          <a:xfrm>
            <a:off x="0" y="5381625"/>
            <a:ext cx="4381500" cy="1208088"/>
          </a:xfrm>
          <a:custGeom>
            <a:avLst/>
            <a:gdLst>
              <a:gd name="connsiteX0" fmla="*/ 0 w 9134475"/>
              <a:gd name="connsiteY0" fmla="*/ 142875 h 1323975"/>
              <a:gd name="connsiteX1" fmla="*/ 6305550 w 9134475"/>
              <a:gd name="connsiteY1" fmla="*/ 1209675 h 1323975"/>
              <a:gd name="connsiteX2" fmla="*/ 9134475 w 9134475"/>
              <a:gd name="connsiteY2" fmla="*/ 0 h 1323975"/>
              <a:gd name="connsiteX3" fmla="*/ 9134475 w 9134475"/>
              <a:gd name="connsiteY3" fmla="*/ 1323975 h 1323975"/>
              <a:gd name="connsiteX4" fmla="*/ 0 w 9134475"/>
              <a:gd name="connsiteY4" fmla="*/ 1323975 h 1323975"/>
              <a:gd name="connsiteX5" fmla="*/ 0 w 9134475"/>
              <a:gd name="connsiteY5" fmla="*/ 142875 h 1323975"/>
              <a:gd name="connsiteX0" fmla="*/ 0 w 9134475"/>
              <a:gd name="connsiteY0" fmla="*/ 0 h 1181100"/>
              <a:gd name="connsiteX1" fmla="*/ 6305550 w 9134475"/>
              <a:gd name="connsiteY1" fmla="*/ 1066800 h 1181100"/>
              <a:gd name="connsiteX2" fmla="*/ 9134475 w 9134475"/>
              <a:gd name="connsiteY2" fmla="*/ 1181100 h 1181100"/>
              <a:gd name="connsiteX3" fmla="*/ 0 w 9134475"/>
              <a:gd name="connsiteY3" fmla="*/ 1181100 h 1181100"/>
              <a:gd name="connsiteX4" fmla="*/ 0 w 9134475"/>
              <a:gd name="connsiteY4" fmla="*/ 0 h 1181100"/>
              <a:gd name="connsiteX0" fmla="*/ 0 w 6494783"/>
              <a:gd name="connsiteY0" fmla="*/ 0 h 1181100"/>
              <a:gd name="connsiteX1" fmla="*/ 6305550 w 6494783"/>
              <a:gd name="connsiteY1" fmla="*/ 1066800 h 1181100"/>
              <a:gd name="connsiteX2" fmla="*/ 6494783 w 6494783"/>
              <a:gd name="connsiteY2" fmla="*/ 1181100 h 1181100"/>
              <a:gd name="connsiteX3" fmla="*/ 0 w 6494783"/>
              <a:gd name="connsiteY3" fmla="*/ 1181100 h 1181100"/>
              <a:gd name="connsiteX4" fmla="*/ 0 w 6494783"/>
              <a:gd name="connsiteY4" fmla="*/ 0 h 1181100"/>
              <a:gd name="connsiteX0" fmla="*/ 0 w 6494783"/>
              <a:gd name="connsiteY0" fmla="*/ 0 h 1181100"/>
              <a:gd name="connsiteX1" fmla="*/ 6494783 w 6494783"/>
              <a:gd name="connsiteY1" fmla="*/ 1181100 h 1181100"/>
              <a:gd name="connsiteX2" fmla="*/ 0 w 6494783"/>
              <a:gd name="connsiteY2" fmla="*/ 1181100 h 1181100"/>
              <a:gd name="connsiteX3" fmla="*/ 0 w 6494783"/>
              <a:gd name="connsiteY3" fmla="*/ 0 h 1181100"/>
              <a:gd name="connsiteX0" fmla="*/ 0 w 7415827"/>
              <a:gd name="connsiteY0" fmla="*/ 0 h 1181100"/>
              <a:gd name="connsiteX1" fmla="*/ 7415827 w 7415827"/>
              <a:gd name="connsiteY1" fmla="*/ 866775 h 1181100"/>
              <a:gd name="connsiteX2" fmla="*/ 0 w 7415827"/>
              <a:gd name="connsiteY2" fmla="*/ 1181100 h 1181100"/>
              <a:gd name="connsiteX3" fmla="*/ 0 w 7415827"/>
              <a:gd name="connsiteY3" fmla="*/ 0 h 1181100"/>
              <a:gd name="connsiteX0" fmla="*/ 0 w 7415827"/>
              <a:gd name="connsiteY0" fmla="*/ 0 h 1571625"/>
              <a:gd name="connsiteX1" fmla="*/ 7415827 w 7415827"/>
              <a:gd name="connsiteY1" fmla="*/ 866775 h 1571625"/>
              <a:gd name="connsiteX2" fmla="*/ 0 w 7415827"/>
              <a:gd name="connsiteY2" fmla="*/ 1571625 h 1571625"/>
              <a:gd name="connsiteX3" fmla="*/ 0 w 7415827"/>
              <a:gd name="connsiteY3" fmla="*/ 0 h 1571625"/>
              <a:gd name="connsiteX0" fmla="*/ 0 w 6996854"/>
              <a:gd name="connsiteY0" fmla="*/ 0 h 1571625"/>
              <a:gd name="connsiteX1" fmla="*/ 6996854 w 6996854"/>
              <a:gd name="connsiteY1" fmla="*/ 1266825 h 1571625"/>
              <a:gd name="connsiteX2" fmla="*/ 0 w 6996854"/>
              <a:gd name="connsiteY2" fmla="*/ 1571625 h 1571625"/>
              <a:gd name="connsiteX3" fmla="*/ 0 w 6996854"/>
              <a:gd name="connsiteY3" fmla="*/ 0 h 1571625"/>
              <a:gd name="connsiteX0" fmla="*/ 0 w 7583417"/>
              <a:gd name="connsiteY0" fmla="*/ 0 h 800100"/>
              <a:gd name="connsiteX1" fmla="*/ 7583417 w 7583417"/>
              <a:gd name="connsiteY1" fmla="*/ 495300 h 800100"/>
              <a:gd name="connsiteX2" fmla="*/ 586563 w 7583417"/>
              <a:gd name="connsiteY2" fmla="*/ 800100 h 800100"/>
              <a:gd name="connsiteX3" fmla="*/ 0 w 7583417"/>
              <a:gd name="connsiteY3" fmla="*/ 0 h 800100"/>
              <a:gd name="connsiteX0" fmla="*/ 0 w 7017803"/>
              <a:gd name="connsiteY0" fmla="*/ 0 h 1200150"/>
              <a:gd name="connsiteX1" fmla="*/ 7017803 w 7017803"/>
              <a:gd name="connsiteY1" fmla="*/ 895350 h 1200150"/>
              <a:gd name="connsiteX2" fmla="*/ 20949 w 7017803"/>
              <a:gd name="connsiteY2" fmla="*/ 1200150 h 1200150"/>
              <a:gd name="connsiteX3" fmla="*/ 0 w 7017803"/>
              <a:gd name="connsiteY3" fmla="*/ 0 h 1200150"/>
              <a:gd name="connsiteX0" fmla="*/ 0 w 6410292"/>
              <a:gd name="connsiteY0" fmla="*/ 0 h 1752600"/>
              <a:gd name="connsiteX1" fmla="*/ 6410292 w 6410292"/>
              <a:gd name="connsiteY1" fmla="*/ 1752600 h 1752600"/>
              <a:gd name="connsiteX2" fmla="*/ 20949 w 6410292"/>
              <a:gd name="connsiteY2" fmla="*/ 1200150 h 1752600"/>
              <a:gd name="connsiteX3" fmla="*/ 0 w 6410292"/>
              <a:gd name="connsiteY3" fmla="*/ 0 h 1752600"/>
              <a:gd name="connsiteX0" fmla="*/ 0 w 7227290"/>
              <a:gd name="connsiteY0" fmla="*/ 0 h 1200150"/>
              <a:gd name="connsiteX1" fmla="*/ 7227290 w 7227290"/>
              <a:gd name="connsiteY1" fmla="*/ 885825 h 1200150"/>
              <a:gd name="connsiteX2" fmla="*/ 20949 w 7227290"/>
              <a:gd name="connsiteY2" fmla="*/ 1200150 h 1200150"/>
              <a:gd name="connsiteX3" fmla="*/ 0 w 7227290"/>
              <a:gd name="connsiteY3" fmla="*/ 0 h 1200150"/>
              <a:gd name="connsiteX0" fmla="*/ 0 w 7227290"/>
              <a:gd name="connsiteY0" fmla="*/ 0 h 885825"/>
              <a:gd name="connsiteX1" fmla="*/ 7227290 w 7227290"/>
              <a:gd name="connsiteY1" fmla="*/ 885825 h 885825"/>
              <a:gd name="connsiteX2" fmla="*/ 555141 w 7227290"/>
              <a:gd name="connsiteY2" fmla="*/ 862013 h 885825"/>
              <a:gd name="connsiteX3" fmla="*/ 0 w 7227290"/>
              <a:gd name="connsiteY3" fmla="*/ 0 h 885825"/>
              <a:gd name="connsiteX0" fmla="*/ 0 w 7227290"/>
              <a:gd name="connsiteY0" fmla="*/ 0 h 1207294"/>
              <a:gd name="connsiteX1" fmla="*/ 7227290 w 7227290"/>
              <a:gd name="connsiteY1" fmla="*/ 885825 h 1207294"/>
              <a:gd name="connsiteX2" fmla="*/ 0 w 7227290"/>
              <a:gd name="connsiteY2" fmla="*/ 1207294 h 1207294"/>
              <a:gd name="connsiteX3" fmla="*/ 0 w 7227290"/>
              <a:gd name="connsiteY3" fmla="*/ 0 h 1207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27290" h="1207294">
                <a:moveTo>
                  <a:pt x="0" y="0"/>
                </a:moveTo>
                <a:lnTo>
                  <a:pt x="7227290" y="885825"/>
                </a:lnTo>
                <a:lnTo>
                  <a:pt x="0" y="12072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0000"/>
              </a:gs>
              <a:gs pos="24000">
                <a:srgbClr val="333333"/>
              </a:gs>
              <a:gs pos="90000">
                <a:srgbClr val="00000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reeform 6"/>
          <p:cNvSpPr/>
          <p:nvPr/>
        </p:nvSpPr>
        <p:spPr>
          <a:xfrm>
            <a:off x="-3175" y="5695950"/>
            <a:ext cx="12195175" cy="930275"/>
          </a:xfrm>
          <a:custGeom>
            <a:avLst/>
            <a:gdLst>
              <a:gd name="connsiteX0" fmla="*/ 9153331 w 9153331"/>
              <a:gd name="connsiteY0" fmla="*/ 0 h 951723"/>
              <a:gd name="connsiteX1" fmla="*/ 0 w 9153331"/>
              <a:gd name="connsiteY1" fmla="*/ 867747 h 951723"/>
              <a:gd name="connsiteX2" fmla="*/ 0 w 9153331"/>
              <a:gd name="connsiteY2" fmla="*/ 951723 h 951723"/>
              <a:gd name="connsiteX3" fmla="*/ 9153331 w 9153331"/>
              <a:gd name="connsiteY3" fmla="*/ 83976 h 951723"/>
              <a:gd name="connsiteX4" fmla="*/ 9153331 w 9153331"/>
              <a:gd name="connsiteY4" fmla="*/ 0 h 951723"/>
              <a:gd name="connsiteX0" fmla="*/ 9153331 w 9153331"/>
              <a:gd name="connsiteY0" fmla="*/ 0 h 951723"/>
              <a:gd name="connsiteX1" fmla="*/ 107265 w 9153331"/>
              <a:gd name="connsiteY1" fmla="*/ 901085 h 951723"/>
              <a:gd name="connsiteX2" fmla="*/ 0 w 9153331"/>
              <a:gd name="connsiteY2" fmla="*/ 951723 h 951723"/>
              <a:gd name="connsiteX3" fmla="*/ 9153331 w 9153331"/>
              <a:gd name="connsiteY3" fmla="*/ 83976 h 951723"/>
              <a:gd name="connsiteX4" fmla="*/ 9153331 w 9153331"/>
              <a:gd name="connsiteY4" fmla="*/ 0 h 951723"/>
              <a:gd name="connsiteX0" fmla="*/ 9155715 w 9155715"/>
              <a:gd name="connsiteY0" fmla="*/ 0 h 951723"/>
              <a:gd name="connsiteX1" fmla="*/ 0 w 9155715"/>
              <a:gd name="connsiteY1" fmla="*/ 865366 h 951723"/>
              <a:gd name="connsiteX2" fmla="*/ 2384 w 9155715"/>
              <a:gd name="connsiteY2" fmla="*/ 951723 h 951723"/>
              <a:gd name="connsiteX3" fmla="*/ 9155715 w 9155715"/>
              <a:gd name="connsiteY3" fmla="*/ 83976 h 951723"/>
              <a:gd name="connsiteX4" fmla="*/ 9155715 w 9155715"/>
              <a:gd name="connsiteY4" fmla="*/ 0 h 951723"/>
              <a:gd name="connsiteX0" fmla="*/ 9155715 w 9155715"/>
              <a:gd name="connsiteY0" fmla="*/ 0 h 894573"/>
              <a:gd name="connsiteX1" fmla="*/ 0 w 9155715"/>
              <a:gd name="connsiteY1" fmla="*/ 865366 h 894573"/>
              <a:gd name="connsiteX2" fmla="*/ 197847 w 9155715"/>
              <a:gd name="connsiteY2" fmla="*/ 894573 h 894573"/>
              <a:gd name="connsiteX3" fmla="*/ 9155715 w 9155715"/>
              <a:gd name="connsiteY3" fmla="*/ 83976 h 894573"/>
              <a:gd name="connsiteX4" fmla="*/ 9155715 w 9155715"/>
              <a:gd name="connsiteY4" fmla="*/ 0 h 894573"/>
              <a:gd name="connsiteX0" fmla="*/ 9155715 w 9155715"/>
              <a:gd name="connsiteY0" fmla="*/ 0 h 946961"/>
              <a:gd name="connsiteX1" fmla="*/ 0 w 9155715"/>
              <a:gd name="connsiteY1" fmla="*/ 865366 h 946961"/>
              <a:gd name="connsiteX2" fmla="*/ 4768 w 9155715"/>
              <a:gd name="connsiteY2" fmla="*/ 946961 h 946961"/>
              <a:gd name="connsiteX3" fmla="*/ 9155715 w 9155715"/>
              <a:gd name="connsiteY3" fmla="*/ 83976 h 946961"/>
              <a:gd name="connsiteX4" fmla="*/ 9155715 w 9155715"/>
              <a:gd name="connsiteY4" fmla="*/ 0 h 946961"/>
              <a:gd name="connsiteX0" fmla="*/ 9155715 w 9155715"/>
              <a:gd name="connsiteY0" fmla="*/ 0 h 894574"/>
              <a:gd name="connsiteX1" fmla="*/ 0 w 9155715"/>
              <a:gd name="connsiteY1" fmla="*/ 865366 h 894574"/>
              <a:gd name="connsiteX2" fmla="*/ 97732 w 9155715"/>
              <a:gd name="connsiteY2" fmla="*/ 894574 h 894574"/>
              <a:gd name="connsiteX3" fmla="*/ 9155715 w 9155715"/>
              <a:gd name="connsiteY3" fmla="*/ 83976 h 894574"/>
              <a:gd name="connsiteX4" fmla="*/ 9155715 w 9155715"/>
              <a:gd name="connsiteY4" fmla="*/ 0 h 894574"/>
              <a:gd name="connsiteX0" fmla="*/ 9155715 w 9155715"/>
              <a:gd name="connsiteY0" fmla="*/ 0 h 939818"/>
              <a:gd name="connsiteX1" fmla="*/ 0 w 9155715"/>
              <a:gd name="connsiteY1" fmla="*/ 865366 h 939818"/>
              <a:gd name="connsiteX2" fmla="*/ 2384 w 9155715"/>
              <a:gd name="connsiteY2" fmla="*/ 939818 h 939818"/>
              <a:gd name="connsiteX3" fmla="*/ 9155715 w 9155715"/>
              <a:gd name="connsiteY3" fmla="*/ 83976 h 939818"/>
              <a:gd name="connsiteX4" fmla="*/ 9155715 w 9155715"/>
              <a:gd name="connsiteY4" fmla="*/ 0 h 939818"/>
              <a:gd name="connsiteX0" fmla="*/ 9015078 w 9155715"/>
              <a:gd name="connsiteY0" fmla="*/ 0 h 873143"/>
              <a:gd name="connsiteX1" fmla="*/ 0 w 9155715"/>
              <a:gd name="connsiteY1" fmla="*/ 798691 h 873143"/>
              <a:gd name="connsiteX2" fmla="*/ 2384 w 9155715"/>
              <a:gd name="connsiteY2" fmla="*/ 873143 h 873143"/>
              <a:gd name="connsiteX3" fmla="*/ 9155715 w 9155715"/>
              <a:gd name="connsiteY3" fmla="*/ 17301 h 873143"/>
              <a:gd name="connsiteX4" fmla="*/ 9015078 w 9155715"/>
              <a:gd name="connsiteY4" fmla="*/ 0 h 873143"/>
              <a:gd name="connsiteX0" fmla="*/ 9160482 w 9160482"/>
              <a:gd name="connsiteY0" fmla="*/ 0 h 930293"/>
              <a:gd name="connsiteX1" fmla="*/ 0 w 9160482"/>
              <a:gd name="connsiteY1" fmla="*/ 855841 h 930293"/>
              <a:gd name="connsiteX2" fmla="*/ 2384 w 9160482"/>
              <a:gd name="connsiteY2" fmla="*/ 930293 h 930293"/>
              <a:gd name="connsiteX3" fmla="*/ 9155715 w 9160482"/>
              <a:gd name="connsiteY3" fmla="*/ 74451 h 930293"/>
              <a:gd name="connsiteX4" fmla="*/ 9160482 w 9160482"/>
              <a:gd name="connsiteY4" fmla="*/ 0 h 930293"/>
              <a:gd name="connsiteX0" fmla="*/ 9072286 w 9155715"/>
              <a:gd name="connsiteY0" fmla="*/ 0 h 885050"/>
              <a:gd name="connsiteX1" fmla="*/ 0 w 9155715"/>
              <a:gd name="connsiteY1" fmla="*/ 810598 h 885050"/>
              <a:gd name="connsiteX2" fmla="*/ 2384 w 9155715"/>
              <a:gd name="connsiteY2" fmla="*/ 885050 h 885050"/>
              <a:gd name="connsiteX3" fmla="*/ 9155715 w 9155715"/>
              <a:gd name="connsiteY3" fmla="*/ 29208 h 885050"/>
              <a:gd name="connsiteX4" fmla="*/ 9072286 w 9155715"/>
              <a:gd name="connsiteY4" fmla="*/ 0 h 885050"/>
              <a:gd name="connsiteX0" fmla="*/ 9155715 w 9155715"/>
              <a:gd name="connsiteY0" fmla="*/ 0 h 930294"/>
              <a:gd name="connsiteX1" fmla="*/ 0 w 9155715"/>
              <a:gd name="connsiteY1" fmla="*/ 855842 h 930294"/>
              <a:gd name="connsiteX2" fmla="*/ 2384 w 9155715"/>
              <a:gd name="connsiteY2" fmla="*/ 930294 h 930294"/>
              <a:gd name="connsiteX3" fmla="*/ 9155715 w 9155715"/>
              <a:gd name="connsiteY3" fmla="*/ 74452 h 930294"/>
              <a:gd name="connsiteX4" fmla="*/ 9155715 w 9155715"/>
              <a:gd name="connsiteY4" fmla="*/ 0 h 93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5715" h="930294">
                <a:moveTo>
                  <a:pt x="9155715" y="0"/>
                </a:moveTo>
                <a:lnTo>
                  <a:pt x="0" y="855842"/>
                </a:lnTo>
                <a:cubicBezTo>
                  <a:pt x="795" y="884628"/>
                  <a:pt x="1589" y="901508"/>
                  <a:pt x="2384" y="930294"/>
                </a:cubicBezTo>
                <a:lnTo>
                  <a:pt x="9155715" y="74452"/>
                </a:lnTo>
                <a:lnTo>
                  <a:pt x="915571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Freeform 7"/>
          <p:cNvSpPr/>
          <p:nvPr/>
        </p:nvSpPr>
        <p:spPr>
          <a:xfrm>
            <a:off x="0" y="5346700"/>
            <a:ext cx="4568825" cy="944563"/>
          </a:xfrm>
          <a:custGeom>
            <a:avLst/>
            <a:gdLst>
              <a:gd name="connsiteX0" fmla="*/ 0 w 7436498"/>
              <a:gd name="connsiteY0" fmla="*/ 0 h 951723"/>
              <a:gd name="connsiteX1" fmla="*/ 0 w 7436498"/>
              <a:gd name="connsiteY1" fmla="*/ 139959 h 951723"/>
              <a:gd name="connsiteX2" fmla="*/ 7053942 w 7436498"/>
              <a:gd name="connsiteY2" fmla="*/ 951723 h 951723"/>
              <a:gd name="connsiteX3" fmla="*/ 7436498 w 7436498"/>
              <a:gd name="connsiteY3" fmla="*/ 914400 h 951723"/>
              <a:gd name="connsiteX4" fmla="*/ 0 w 7436498"/>
              <a:gd name="connsiteY4" fmla="*/ 0 h 951723"/>
              <a:gd name="connsiteX0" fmla="*/ 190500 w 7436498"/>
              <a:gd name="connsiteY0" fmla="*/ 0 h 1004110"/>
              <a:gd name="connsiteX1" fmla="*/ 0 w 7436498"/>
              <a:gd name="connsiteY1" fmla="*/ 192346 h 1004110"/>
              <a:gd name="connsiteX2" fmla="*/ 7053942 w 7436498"/>
              <a:gd name="connsiteY2" fmla="*/ 1004110 h 1004110"/>
              <a:gd name="connsiteX3" fmla="*/ 7436498 w 7436498"/>
              <a:gd name="connsiteY3" fmla="*/ 966787 h 1004110"/>
              <a:gd name="connsiteX4" fmla="*/ 190500 w 7436498"/>
              <a:gd name="connsiteY4" fmla="*/ 0 h 1004110"/>
              <a:gd name="connsiteX0" fmla="*/ 0 w 7448404"/>
              <a:gd name="connsiteY0" fmla="*/ 0 h 923148"/>
              <a:gd name="connsiteX1" fmla="*/ 11906 w 7448404"/>
              <a:gd name="connsiteY1" fmla="*/ 111384 h 923148"/>
              <a:gd name="connsiteX2" fmla="*/ 7065848 w 7448404"/>
              <a:gd name="connsiteY2" fmla="*/ 923148 h 923148"/>
              <a:gd name="connsiteX3" fmla="*/ 7448404 w 7448404"/>
              <a:gd name="connsiteY3" fmla="*/ 885825 h 923148"/>
              <a:gd name="connsiteX4" fmla="*/ 0 w 7448404"/>
              <a:gd name="connsiteY4" fmla="*/ 0 h 923148"/>
              <a:gd name="connsiteX0" fmla="*/ 0 w 7448404"/>
              <a:gd name="connsiteY0" fmla="*/ 0 h 923148"/>
              <a:gd name="connsiteX1" fmla="*/ 164306 w 7448404"/>
              <a:gd name="connsiteY1" fmla="*/ 68522 h 923148"/>
              <a:gd name="connsiteX2" fmla="*/ 7065848 w 7448404"/>
              <a:gd name="connsiteY2" fmla="*/ 923148 h 923148"/>
              <a:gd name="connsiteX3" fmla="*/ 7448404 w 7448404"/>
              <a:gd name="connsiteY3" fmla="*/ 885825 h 923148"/>
              <a:gd name="connsiteX4" fmla="*/ 0 w 7448404"/>
              <a:gd name="connsiteY4" fmla="*/ 0 h 923148"/>
              <a:gd name="connsiteX0" fmla="*/ 0 w 7448404"/>
              <a:gd name="connsiteY0" fmla="*/ 0 h 923148"/>
              <a:gd name="connsiteX1" fmla="*/ 302418 w 7448404"/>
              <a:gd name="connsiteY1" fmla="*/ 297122 h 923148"/>
              <a:gd name="connsiteX2" fmla="*/ 7065848 w 7448404"/>
              <a:gd name="connsiteY2" fmla="*/ 923148 h 923148"/>
              <a:gd name="connsiteX3" fmla="*/ 7448404 w 7448404"/>
              <a:gd name="connsiteY3" fmla="*/ 885825 h 923148"/>
              <a:gd name="connsiteX4" fmla="*/ 0 w 7448404"/>
              <a:gd name="connsiteY4" fmla="*/ 0 h 923148"/>
              <a:gd name="connsiteX0" fmla="*/ 1 w 7448405"/>
              <a:gd name="connsiteY0" fmla="*/ 0 h 923148"/>
              <a:gd name="connsiteX1" fmla="*/ 0 w 7448405"/>
              <a:gd name="connsiteY1" fmla="*/ 75665 h 923148"/>
              <a:gd name="connsiteX2" fmla="*/ 7065849 w 7448405"/>
              <a:gd name="connsiteY2" fmla="*/ 923148 h 923148"/>
              <a:gd name="connsiteX3" fmla="*/ 7448405 w 7448405"/>
              <a:gd name="connsiteY3" fmla="*/ 885825 h 923148"/>
              <a:gd name="connsiteX4" fmla="*/ 1 w 7448405"/>
              <a:gd name="connsiteY4" fmla="*/ 0 h 923148"/>
              <a:gd name="connsiteX0" fmla="*/ 1 w 7400780"/>
              <a:gd name="connsiteY0" fmla="*/ 0 h 928688"/>
              <a:gd name="connsiteX1" fmla="*/ 0 w 7400780"/>
              <a:gd name="connsiteY1" fmla="*/ 75665 h 928688"/>
              <a:gd name="connsiteX2" fmla="*/ 7065849 w 7400780"/>
              <a:gd name="connsiteY2" fmla="*/ 923148 h 928688"/>
              <a:gd name="connsiteX3" fmla="*/ 7400780 w 7400780"/>
              <a:gd name="connsiteY3" fmla="*/ 928688 h 928688"/>
              <a:gd name="connsiteX4" fmla="*/ 1 w 7400780"/>
              <a:gd name="connsiteY4" fmla="*/ 0 h 928688"/>
              <a:gd name="connsiteX0" fmla="*/ 1 w 7605568"/>
              <a:gd name="connsiteY0" fmla="*/ 0 h 923148"/>
              <a:gd name="connsiteX1" fmla="*/ 0 w 7605568"/>
              <a:gd name="connsiteY1" fmla="*/ 75665 h 923148"/>
              <a:gd name="connsiteX2" fmla="*/ 7065849 w 7605568"/>
              <a:gd name="connsiteY2" fmla="*/ 923148 h 923148"/>
              <a:gd name="connsiteX3" fmla="*/ 7605568 w 7605568"/>
              <a:gd name="connsiteY3" fmla="*/ 897732 h 923148"/>
              <a:gd name="connsiteX4" fmla="*/ 1 w 7605568"/>
              <a:gd name="connsiteY4" fmla="*/ 0 h 923148"/>
              <a:gd name="connsiteX0" fmla="*/ 1 w 7605568"/>
              <a:gd name="connsiteY0" fmla="*/ 0 h 897732"/>
              <a:gd name="connsiteX1" fmla="*/ 0 w 7605568"/>
              <a:gd name="connsiteY1" fmla="*/ 75665 h 897732"/>
              <a:gd name="connsiteX2" fmla="*/ 7065849 w 7605568"/>
              <a:gd name="connsiteY2" fmla="*/ 863617 h 897732"/>
              <a:gd name="connsiteX3" fmla="*/ 7605568 w 7605568"/>
              <a:gd name="connsiteY3" fmla="*/ 897732 h 897732"/>
              <a:gd name="connsiteX4" fmla="*/ 1 w 7605568"/>
              <a:gd name="connsiteY4" fmla="*/ 0 h 897732"/>
              <a:gd name="connsiteX0" fmla="*/ 1 w 7605568"/>
              <a:gd name="connsiteY0" fmla="*/ 0 h 927910"/>
              <a:gd name="connsiteX1" fmla="*/ 0 w 7605568"/>
              <a:gd name="connsiteY1" fmla="*/ 75665 h 927910"/>
              <a:gd name="connsiteX2" fmla="*/ 7225392 w 7605568"/>
              <a:gd name="connsiteY2" fmla="*/ 927910 h 927910"/>
              <a:gd name="connsiteX3" fmla="*/ 7605568 w 7605568"/>
              <a:gd name="connsiteY3" fmla="*/ 897732 h 927910"/>
              <a:gd name="connsiteX4" fmla="*/ 1 w 7605568"/>
              <a:gd name="connsiteY4" fmla="*/ 0 h 927910"/>
              <a:gd name="connsiteX0" fmla="*/ 1 w 7605568"/>
              <a:gd name="connsiteY0" fmla="*/ 0 h 897732"/>
              <a:gd name="connsiteX1" fmla="*/ 0 w 7605568"/>
              <a:gd name="connsiteY1" fmla="*/ 75665 h 897732"/>
              <a:gd name="connsiteX2" fmla="*/ 2830674 w 7605568"/>
              <a:gd name="connsiteY2" fmla="*/ 806612 h 897732"/>
              <a:gd name="connsiteX3" fmla="*/ 7605568 w 7605568"/>
              <a:gd name="connsiteY3" fmla="*/ 897732 h 897732"/>
              <a:gd name="connsiteX4" fmla="*/ 1 w 7605568"/>
              <a:gd name="connsiteY4" fmla="*/ 0 h 897732"/>
              <a:gd name="connsiteX0" fmla="*/ 1 w 2930931"/>
              <a:gd name="connsiteY0" fmla="*/ 0 h 806612"/>
              <a:gd name="connsiteX1" fmla="*/ 0 w 2930931"/>
              <a:gd name="connsiteY1" fmla="*/ 75665 h 806612"/>
              <a:gd name="connsiteX2" fmla="*/ 2830674 w 2930931"/>
              <a:gd name="connsiteY2" fmla="*/ 806612 h 806612"/>
              <a:gd name="connsiteX3" fmla="*/ 2930931 w 2930931"/>
              <a:gd name="connsiteY3" fmla="*/ 785765 h 806612"/>
              <a:gd name="connsiteX4" fmla="*/ 1 w 2930931"/>
              <a:gd name="connsiteY4" fmla="*/ 0 h 806612"/>
              <a:gd name="connsiteX0" fmla="*/ 1 w 3204530"/>
              <a:gd name="connsiteY0" fmla="*/ 0 h 944725"/>
              <a:gd name="connsiteX1" fmla="*/ 0 w 3204530"/>
              <a:gd name="connsiteY1" fmla="*/ 75665 h 944725"/>
              <a:gd name="connsiteX2" fmla="*/ 3204530 w 3204530"/>
              <a:gd name="connsiteY2" fmla="*/ 944725 h 944725"/>
              <a:gd name="connsiteX3" fmla="*/ 2930931 w 3204530"/>
              <a:gd name="connsiteY3" fmla="*/ 785765 h 944725"/>
              <a:gd name="connsiteX4" fmla="*/ 1 w 3204530"/>
              <a:gd name="connsiteY4" fmla="*/ 0 h 944725"/>
              <a:gd name="connsiteX0" fmla="*/ 1 w 3426231"/>
              <a:gd name="connsiteY0" fmla="*/ 0 h 944725"/>
              <a:gd name="connsiteX1" fmla="*/ 0 w 3426231"/>
              <a:gd name="connsiteY1" fmla="*/ 75665 h 944725"/>
              <a:gd name="connsiteX2" fmla="*/ 3204530 w 3426231"/>
              <a:gd name="connsiteY2" fmla="*/ 944725 h 944725"/>
              <a:gd name="connsiteX3" fmla="*/ 3426231 w 3426231"/>
              <a:gd name="connsiteY3" fmla="*/ 923877 h 944725"/>
              <a:gd name="connsiteX4" fmla="*/ 1 w 3426231"/>
              <a:gd name="connsiteY4" fmla="*/ 0 h 94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26231" h="944725">
                <a:moveTo>
                  <a:pt x="1" y="0"/>
                </a:moveTo>
                <a:cubicBezTo>
                  <a:pt x="1" y="25222"/>
                  <a:pt x="0" y="50443"/>
                  <a:pt x="0" y="75665"/>
                </a:cubicBezTo>
                <a:lnTo>
                  <a:pt x="3204530" y="944725"/>
                </a:lnTo>
                <a:lnTo>
                  <a:pt x="3426231" y="923877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Date Placeholder 1"/>
          <p:cNvSpPr>
            <a:spLocks noGrp="1"/>
          </p:cNvSpPr>
          <p:nvPr>
            <p:ph type="dt" sz="half" idx="10"/>
          </p:nvPr>
        </p:nvSpPr>
        <p:spPr>
          <a:xfrm>
            <a:off x="8534400" y="6416675"/>
            <a:ext cx="2641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3C66FDBB-41E1-44B2-96B9-BE58DC40D7D5}" type="datetimeFigureOut">
              <a:rPr lang="es-MX"/>
              <a:pPr>
                <a:defRPr/>
              </a:pPr>
              <a:t>14/10/2019</a:t>
            </a:fld>
            <a:endParaRPr lang="es-MX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4800" y="6416675"/>
            <a:ext cx="3860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77600" y="6416675"/>
            <a:ext cx="609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E92F55CF-32F3-4CD6-AF32-6481ECEC0E55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024903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8491" y="274638"/>
            <a:ext cx="7575020" cy="1477962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0" y="2057400"/>
            <a:ext cx="6705600" cy="3886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0" y="6477000"/>
            <a:ext cx="2844800" cy="2286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C2651106-EB76-4ECC-A09F-288EF1511FD4}" type="datetimeFigureOut">
              <a:rPr lang="es-ES"/>
              <a:pPr>
                <a:defRPr/>
              </a:pPr>
              <a:t>14/10/2019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" y="6477000"/>
            <a:ext cx="3860800" cy="2286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77600" y="6248400"/>
            <a:ext cx="711200" cy="2286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E3EBAFD6-65CA-472D-B9F2-9D62F6B8691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2495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dgm">
  <p:cSld name="Título y diagrama u organig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26684" y="301625"/>
            <a:ext cx="9751483" cy="1143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SmartArt 2"/>
          <p:cNvSpPr>
            <a:spLocks noGrp="1"/>
          </p:cNvSpPr>
          <p:nvPr>
            <p:ph type="dgm" idx="1"/>
          </p:nvPr>
        </p:nvSpPr>
        <p:spPr>
          <a:xfrm>
            <a:off x="1826684" y="1827213"/>
            <a:ext cx="9751483" cy="4114800"/>
          </a:xfrm>
          <a:prstGeom prst="rect">
            <a:avLst/>
          </a:prstGeom>
        </p:spPr>
        <p:txBody>
          <a:bodyPr/>
          <a:lstStyle/>
          <a:p>
            <a:pPr lvl="0"/>
            <a:endParaRPr lang="es-PE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00" y="6248400"/>
            <a:ext cx="2844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844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924A67-326A-426F-A128-5D54BED8F799}" type="slidenum">
              <a:rPr lang="es-ES" altLang="es-PE"/>
              <a:pPr>
                <a:defRPr/>
              </a:pPr>
              <a:t>‹Nº›</a:t>
            </a:fld>
            <a:endParaRPr lang="es-ES" altLang="es-PE"/>
          </a:p>
        </p:txBody>
      </p:sp>
    </p:spTree>
    <p:extLst>
      <p:ext uri="{BB962C8B-B14F-4D97-AF65-F5344CB8AC3E}">
        <p14:creationId xmlns:p14="http://schemas.microsoft.com/office/powerpoint/2010/main" val="2726366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 (2 líneas)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/>
          <p:cNvSpPr>
            <a:spLocks noGrp="1"/>
          </p:cNvSpPr>
          <p:nvPr>
            <p:ph type="ctrTitle"/>
          </p:nvPr>
        </p:nvSpPr>
        <p:spPr>
          <a:xfrm rot="16200000">
            <a:off x="-1597818" y="2912265"/>
            <a:ext cx="5521325" cy="941391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lnSpc>
                <a:spcPct val="100000"/>
              </a:lnSpc>
              <a:defRPr sz="3000" baseline="0">
                <a:solidFill>
                  <a:schemeClr val="bg1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293878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739140" y="671512"/>
            <a:ext cx="10728841" cy="38195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500">
                <a:solidFill>
                  <a:srgbClr val="8200FF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739140" y="1356361"/>
            <a:ext cx="10728960" cy="45986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Muller Regular" pitchFamily="50" charset="0"/>
              </a:defRPr>
            </a:lvl1pPr>
            <a:lvl2pPr>
              <a:defRPr>
                <a:latin typeface="Muller Regular" pitchFamily="50" charset="0"/>
              </a:defRPr>
            </a:lvl2pPr>
            <a:lvl3pPr>
              <a:defRPr>
                <a:latin typeface="Muller Regular" pitchFamily="50" charset="0"/>
              </a:defRPr>
            </a:lvl3pPr>
            <a:lvl4pPr>
              <a:defRPr>
                <a:latin typeface="Muller Regular" pitchFamily="50" charset="0"/>
              </a:defRPr>
            </a:lvl4pPr>
            <a:lvl5pPr>
              <a:defRPr>
                <a:latin typeface="Muller Regular" pitchFamily="50" charset="0"/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15" name="Marcador de texto 3"/>
          <p:cNvSpPr>
            <a:spLocks noGrp="1"/>
          </p:cNvSpPr>
          <p:nvPr>
            <p:ph type="body" sz="half" idx="2"/>
          </p:nvPr>
        </p:nvSpPr>
        <p:spPr>
          <a:xfrm>
            <a:off x="739140" y="6215064"/>
            <a:ext cx="9925050" cy="506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rgbClr val="8200FF"/>
                </a:solidFill>
                <a:latin typeface="Muller Light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</p:txBody>
      </p:sp>
    </p:spTree>
    <p:extLst>
      <p:ext uri="{BB962C8B-B14F-4D97-AF65-F5344CB8AC3E}">
        <p14:creationId xmlns:p14="http://schemas.microsoft.com/office/powerpoint/2010/main" val="3386536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>
            <a:spLocks noGrp="1"/>
          </p:cNvSpPr>
          <p:nvPr>
            <p:ph type="ctrTitle"/>
          </p:nvPr>
        </p:nvSpPr>
        <p:spPr>
          <a:xfrm rot="16200000">
            <a:off x="-1827213" y="3141663"/>
            <a:ext cx="5521325" cy="482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000" baseline="0">
                <a:solidFill>
                  <a:srgbClr val="8200FF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10" name="Marcador de texto 3"/>
          <p:cNvSpPr>
            <a:spLocks noGrp="1"/>
          </p:cNvSpPr>
          <p:nvPr>
            <p:ph type="body" sz="half" idx="2"/>
          </p:nvPr>
        </p:nvSpPr>
        <p:spPr>
          <a:xfrm rot="16200000">
            <a:off x="-984725" y="2952909"/>
            <a:ext cx="5521324" cy="8601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aseline="0">
                <a:latin typeface="Muller Regular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689456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Encabezado de secció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>
            <a:spLocks noGrp="1"/>
          </p:cNvSpPr>
          <p:nvPr>
            <p:ph type="ctrTitle"/>
          </p:nvPr>
        </p:nvSpPr>
        <p:spPr>
          <a:xfrm rot="16200000">
            <a:off x="-1597818" y="2912265"/>
            <a:ext cx="5521325" cy="941391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lnSpc>
                <a:spcPct val="100000"/>
              </a:lnSpc>
              <a:defRPr sz="3000" baseline="0">
                <a:solidFill>
                  <a:srgbClr val="8200FF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9" name="Marcador de texto 3"/>
          <p:cNvSpPr>
            <a:spLocks noGrp="1"/>
          </p:cNvSpPr>
          <p:nvPr>
            <p:ph type="body" sz="half" idx="2"/>
          </p:nvPr>
        </p:nvSpPr>
        <p:spPr>
          <a:xfrm rot="16200000">
            <a:off x="-509745" y="2952912"/>
            <a:ext cx="5521324" cy="8601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aseline="0">
                <a:latin typeface="Muller Regular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585138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739140" y="1294765"/>
            <a:ext cx="5017770" cy="46602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Muller Regular" pitchFamily="50" charset="0"/>
              </a:defRPr>
            </a:lvl1pPr>
            <a:lvl2pPr>
              <a:defRPr>
                <a:latin typeface="Muller Regular" pitchFamily="50" charset="0"/>
              </a:defRPr>
            </a:lvl2pPr>
            <a:lvl3pPr>
              <a:defRPr>
                <a:latin typeface="Muller Regular" pitchFamily="50" charset="0"/>
              </a:defRPr>
            </a:lvl3pPr>
            <a:lvl4pPr>
              <a:defRPr>
                <a:latin typeface="Muller Regular" pitchFamily="50" charset="0"/>
              </a:defRPr>
            </a:lvl4pPr>
            <a:lvl5pPr>
              <a:defRPr>
                <a:latin typeface="Muller Regular" pitchFamily="50" charset="0"/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739140" y="671512"/>
            <a:ext cx="10728841" cy="38195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500">
                <a:solidFill>
                  <a:srgbClr val="8200FF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17" name="Marcador de contenido 2"/>
          <p:cNvSpPr>
            <a:spLocks noGrp="1"/>
          </p:cNvSpPr>
          <p:nvPr>
            <p:ph idx="11"/>
          </p:nvPr>
        </p:nvSpPr>
        <p:spPr>
          <a:xfrm>
            <a:off x="6450211" y="1294764"/>
            <a:ext cx="5017770" cy="46602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Muller Regular" pitchFamily="50" charset="0"/>
              </a:defRPr>
            </a:lvl1pPr>
            <a:lvl2pPr>
              <a:defRPr>
                <a:latin typeface="Muller Regular" pitchFamily="50" charset="0"/>
              </a:defRPr>
            </a:lvl2pPr>
            <a:lvl3pPr>
              <a:defRPr>
                <a:latin typeface="Muller Regular" pitchFamily="50" charset="0"/>
              </a:defRPr>
            </a:lvl3pPr>
            <a:lvl4pPr>
              <a:defRPr>
                <a:latin typeface="Muller Regular" pitchFamily="50" charset="0"/>
              </a:defRPr>
            </a:lvl4pPr>
            <a:lvl5pPr>
              <a:defRPr>
                <a:latin typeface="Muller Regular" pitchFamily="50" charset="0"/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20" name="Marcador de texto 3"/>
          <p:cNvSpPr>
            <a:spLocks noGrp="1"/>
          </p:cNvSpPr>
          <p:nvPr>
            <p:ph type="body" sz="half" idx="2"/>
          </p:nvPr>
        </p:nvSpPr>
        <p:spPr>
          <a:xfrm>
            <a:off x="739140" y="6215064"/>
            <a:ext cx="9925050" cy="506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rgbClr val="8200FF"/>
                </a:solidFill>
                <a:latin typeface="Muller Light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</p:txBody>
      </p:sp>
    </p:spTree>
    <p:extLst>
      <p:ext uri="{BB962C8B-B14F-4D97-AF65-F5344CB8AC3E}">
        <p14:creationId xmlns:p14="http://schemas.microsoft.com/office/powerpoint/2010/main" val="1388893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contenido 2"/>
          <p:cNvSpPr>
            <a:spLocks noGrp="1"/>
          </p:cNvSpPr>
          <p:nvPr>
            <p:ph idx="1"/>
          </p:nvPr>
        </p:nvSpPr>
        <p:spPr>
          <a:xfrm>
            <a:off x="739140" y="2055170"/>
            <a:ext cx="5017770" cy="38998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Muller Regular" pitchFamily="50" charset="0"/>
              </a:defRPr>
            </a:lvl1pPr>
            <a:lvl2pPr>
              <a:defRPr>
                <a:latin typeface="Muller Regular" pitchFamily="50" charset="0"/>
              </a:defRPr>
            </a:lvl2pPr>
            <a:lvl3pPr>
              <a:defRPr>
                <a:latin typeface="Muller Regular" pitchFamily="50" charset="0"/>
              </a:defRPr>
            </a:lvl3pPr>
            <a:lvl4pPr>
              <a:defRPr>
                <a:latin typeface="Muller Regular" pitchFamily="50" charset="0"/>
              </a:defRPr>
            </a:lvl4pPr>
            <a:lvl5pPr>
              <a:defRPr>
                <a:latin typeface="Muller Regular" pitchFamily="50" charset="0"/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14" name="Marcador de contenido 2"/>
          <p:cNvSpPr>
            <a:spLocks noGrp="1"/>
          </p:cNvSpPr>
          <p:nvPr>
            <p:ph idx="14"/>
          </p:nvPr>
        </p:nvSpPr>
        <p:spPr>
          <a:xfrm>
            <a:off x="6450211" y="2073905"/>
            <a:ext cx="5017770" cy="38998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Muller Regular" pitchFamily="50" charset="0"/>
              </a:defRPr>
            </a:lvl1pPr>
            <a:lvl2pPr>
              <a:defRPr>
                <a:latin typeface="Muller Regular" pitchFamily="50" charset="0"/>
              </a:defRPr>
            </a:lvl2pPr>
            <a:lvl3pPr>
              <a:defRPr>
                <a:latin typeface="Muller Regular" pitchFamily="50" charset="0"/>
              </a:defRPr>
            </a:lvl3pPr>
            <a:lvl4pPr>
              <a:defRPr>
                <a:latin typeface="Muller Regular" pitchFamily="50" charset="0"/>
              </a:defRPr>
            </a:lvl4pPr>
            <a:lvl5pPr>
              <a:defRPr>
                <a:latin typeface="Muller Regular" pitchFamily="50" charset="0"/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33" name="Marcador de texto 2"/>
          <p:cNvSpPr>
            <a:spLocks noGrp="1"/>
          </p:cNvSpPr>
          <p:nvPr>
            <p:ph type="body" idx="16"/>
          </p:nvPr>
        </p:nvSpPr>
        <p:spPr>
          <a:xfrm>
            <a:off x="739141" y="1287619"/>
            <a:ext cx="5017770" cy="54403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0">
                <a:solidFill>
                  <a:srgbClr val="8200FF"/>
                </a:solidFill>
                <a:latin typeface="Muller Regular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4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50211" y="1287619"/>
            <a:ext cx="5017770" cy="54403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0">
                <a:solidFill>
                  <a:srgbClr val="8200FF"/>
                </a:solidFill>
                <a:latin typeface="Muller Regular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5" name="Título 1"/>
          <p:cNvSpPr>
            <a:spLocks noGrp="1"/>
          </p:cNvSpPr>
          <p:nvPr>
            <p:ph type="title"/>
          </p:nvPr>
        </p:nvSpPr>
        <p:spPr>
          <a:xfrm>
            <a:off x="739140" y="671512"/>
            <a:ext cx="10728841" cy="38195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500">
                <a:solidFill>
                  <a:srgbClr val="8200FF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36" name="Marcador de texto 3"/>
          <p:cNvSpPr>
            <a:spLocks noGrp="1"/>
          </p:cNvSpPr>
          <p:nvPr>
            <p:ph type="body" sz="half" idx="2"/>
          </p:nvPr>
        </p:nvSpPr>
        <p:spPr>
          <a:xfrm>
            <a:off x="739140" y="6215064"/>
            <a:ext cx="9925050" cy="506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rgbClr val="8200FF"/>
                </a:solidFill>
                <a:latin typeface="Muller Light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</p:txBody>
      </p:sp>
    </p:spTree>
    <p:extLst>
      <p:ext uri="{BB962C8B-B14F-4D97-AF65-F5344CB8AC3E}">
        <p14:creationId xmlns:p14="http://schemas.microsoft.com/office/powerpoint/2010/main" val="3163765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739140" y="671512"/>
            <a:ext cx="10728841" cy="38195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500">
                <a:solidFill>
                  <a:srgbClr val="8200FF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5" name="Marcador de texto 3"/>
          <p:cNvSpPr>
            <a:spLocks noGrp="1"/>
          </p:cNvSpPr>
          <p:nvPr>
            <p:ph type="body" sz="half" idx="2"/>
          </p:nvPr>
        </p:nvSpPr>
        <p:spPr>
          <a:xfrm>
            <a:off x="739140" y="6215064"/>
            <a:ext cx="9925050" cy="506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rgbClr val="8200FF"/>
                </a:solidFill>
                <a:latin typeface="Muller Light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</p:txBody>
      </p:sp>
    </p:spTree>
    <p:extLst>
      <p:ext uri="{BB962C8B-B14F-4D97-AF65-F5344CB8AC3E}">
        <p14:creationId xmlns:p14="http://schemas.microsoft.com/office/powerpoint/2010/main" val="1681679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739140" y="2055170"/>
            <a:ext cx="5017770" cy="38998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Muller Regular" pitchFamily="50" charset="0"/>
              </a:defRPr>
            </a:lvl1pPr>
            <a:lvl2pPr>
              <a:defRPr>
                <a:latin typeface="Muller Regular" pitchFamily="50" charset="0"/>
              </a:defRPr>
            </a:lvl2pPr>
            <a:lvl3pPr>
              <a:defRPr>
                <a:latin typeface="Muller Regular" pitchFamily="50" charset="0"/>
              </a:defRPr>
            </a:lvl3pPr>
            <a:lvl4pPr>
              <a:defRPr>
                <a:latin typeface="Muller Regular" pitchFamily="50" charset="0"/>
              </a:defRPr>
            </a:lvl4pPr>
            <a:lvl5pPr>
              <a:defRPr>
                <a:latin typeface="Muller Regular" pitchFamily="50" charset="0"/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739140" y="671512"/>
            <a:ext cx="10728841" cy="38195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500">
                <a:solidFill>
                  <a:srgbClr val="8200FF"/>
                </a:solidFill>
                <a:latin typeface="Stag Book" panose="02000503060000020004" pitchFamily="50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PE" dirty="0"/>
          </a:p>
        </p:txBody>
      </p:sp>
      <p:sp>
        <p:nvSpPr>
          <p:cNvPr id="14" name="Marcador de contenido 2"/>
          <p:cNvSpPr>
            <a:spLocks noGrp="1"/>
          </p:cNvSpPr>
          <p:nvPr>
            <p:ph idx="11"/>
          </p:nvPr>
        </p:nvSpPr>
        <p:spPr>
          <a:xfrm>
            <a:off x="6450211" y="1294764"/>
            <a:ext cx="5017770" cy="46602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Muller Regular" pitchFamily="50" charset="0"/>
              </a:defRPr>
            </a:lvl1pPr>
            <a:lvl2pPr>
              <a:defRPr>
                <a:latin typeface="Muller Regular" pitchFamily="50" charset="0"/>
              </a:defRPr>
            </a:lvl2pPr>
            <a:lvl3pPr>
              <a:defRPr>
                <a:latin typeface="Muller Regular" pitchFamily="50" charset="0"/>
              </a:defRPr>
            </a:lvl3pPr>
            <a:lvl4pPr>
              <a:defRPr>
                <a:latin typeface="Muller Regular" pitchFamily="50" charset="0"/>
              </a:defRPr>
            </a:lvl4pPr>
            <a:lvl5pPr>
              <a:defRPr>
                <a:latin typeface="Muller Regular" pitchFamily="50" charset="0"/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 dirty="0"/>
          </a:p>
        </p:txBody>
      </p:sp>
      <p:sp>
        <p:nvSpPr>
          <p:cNvPr id="17" name="Subtítulo 2"/>
          <p:cNvSpPr>
            <a:spLocks noGrp="1"/>
          </p:cNvSpPr>
          <p:nvPr>
            <p:ph type="subTitle" idx="14"/>
          </p:nvPr>
        </p:nvSpPr>
        <p:spPr>
          <a:xfrm>
            <a:off x="739140" y="1294763"/>
            <a:ext cx="5017770" cy="53689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rgbClr val="8200FF"/>
                </a:solidFill>
                <a:latin typeface="Muller Regular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PE" dirty="0"/>
          </a:p>
        </p:txBody>
      </p:sp>
      <p:sp>
        <p:nvSpPr>
          <p:cNvPr id="20" name="Marcador de texto 3"/>
          <p:cNvSpPr>
            <a:spLocks noGrp="1"/>
          </p:cNvSpPr>
          <p:nvPr>
            <p:ph type="body" sz="half" idx="2"/>
          </p:nvPr>
        </p:nvSpPr>
        <p:spPr>
          <a:xfrm>
            <a:off x="739140" y="6215064"/>
            <a:ext cx="9925050" cy="506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rgbClr val="8200FF"/>
                </a:solidFill>
                <a:latin typeface="Muller Light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</p:txBody>
      </p:sp>
    </p:spTree>
    <p:extLst>
      <p:ext uri="{BB962C8B-B14F-4D97-AF65-F5344CB8AC3E}">
        <p14:creationId xmlns:p14="http://schemas.microsoft.com/office/powerpoint/2010/main" val="3298969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1" r:id="rId3"/>
    <p:sldLayoutId id="2147483939" r:id="rId4"/>
    <p:sldLayoutId id="2147483940" r:id="rId5"/>
    <p:sldLayoutId id="2147483932" r:id="rId6"/>
    <p:sldLayoutId id="2147483933" r:id="rId7"/>
    <p:sldLayoutId id="2147483934" r:id="rId8"/>
    <p:sldLayoutId id="2147483935" r:id="rId9"/>
    <p:sldLayoutId id="2147483936" r:id="rId10"/>
    <p:sldLayoutId id="2147483941" r:id="rId11"/>
    <p:sldLayoutId id="2147483942" r:id="rId12"/>
    <p:sldLayoutId id="2147483943" r:id="rId13"/>
    <p:sldLayoutId id="2147483945" r:id="rId14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30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ítulo 1"/>
          <p:cNvSpPr>
            <a:spLocks noGrp="1"/>
          </p:cNvSpPr>
          <p:nvPr>
            <p:ph type="ctrTitle"/>
          </p:nvPr>
        </p:nvSpPr>
        <p:spPr bwMode="auto">
          <a:xfrm rot="16200000">
            <a:off x="-1597819" y="2912269"/>
            <a:ext cx="5521325" cy="94138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>
              <a:defRPr/>
            </a:pPr>
            <a:r>
              <a:rPr lang="es-PE" altLang="es-PE" smtClean="0">
                <a:latin typeface="Stag Book"/>
              </a:rPr>
              <a:t>Comunicación Escrita semana 4-5</a:t>
            </a:r>
          </a:p>
        </p:txBody>
      </p:sp>
      <p:sp>
        <p:nvSpPr>
          <p:cNvPr id="7171" name="Título 1"/>
          <p:cNvSpPr txBox="1">
            <a:spLocks/>
          </p:cNvSpPr>
          <p:nvPr/>
        </p:nvSpPr>
        <p:spPr bwMode="auto">
          <a:xfrm>
            <a:off x="4730750" y="5876925"/>
            <a:ext cx="7323138" cy="887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90000"/>
              </a:lnSpc>
            </a:pPr>
            <a:r>
              <a:rPr lang="es-PE" altLang="es-PE" sz="2600" b="1">
                <a:solidFill>
                  <a:schemeClr val="bg1"/>
                </a:solidFill>
                <a:latin typeface="Stag Book" panose="02000503060000020004" pitchFamily="50" charset="0"/>
              </a:rPr>
              <a:t>		TEXTO NARRATIVO I</a:t>
            </a:r>
            <a:r>
              <a:rPr lang="es-PE" altLang="es-PE" sz="2400">
                <a:solidFill>
                  <a:schemeClr val="bg1"/>
                </a:solidFill>
                <a:latin typeface="Stag Book" panose="02000503060000020004" pitchFamily="50" charset="0"/>
              </a:rPr>
              <a:t/>
            </a:r>
            <a:br>
              <a:rPr lang="es-PE" altLang="es-PE" sz="2400">
                <a:solidFill>
                  <a:schemeClr val="bg1"/>
                </a:solidFill>
                <a:latin typeface="Stag Book" panose="02000503060000020004" pitchFamily="50" charset="0"/>
              </a:rPr>
            </a:br>
            <a:r>
              <a:rPr lang="es-PE" altLang="es-PE" sz="2600">
                <a:solidFill>
                  <a:schemeClr val="bg1"/>
                </a:solidFill>
                <a:latin typeface="Stag Book" panose="02000503060000020004" pitchFamily="50" charset="0"/>
              </a:rPr>
              <a:t>Semana 6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31775" y="668338"/>
            <a:ext cx="11684000" cy="5014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anose="05000000000000000000" pitchFamily="2" charset="2"/>
              <a:buChar char="¡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¡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06666"/>
              </a:buClr>
              <a:defRPr/>
            </a:pPr>
            <a:r>
              <a:rPr lang="es-ES" altLang="es-PE" sz="2400" dirty="0" smtClean="0">
                <a:solidFill>
                  <a:srgbClr val="000000"/>
                </a:solidFill>
                <a:latin typeface="Muller Regular" pitchFamily="50" charset="0"/>
              </a:rPr>
              <a:t>Las </a:t>
            </a:r>
            <a:r>
              <a:rPr lang="es-ES" altLang="es-PE" sz="2400" b="1" dirty="0" smtClean="0">
                <a:solidFill>
                  <a:srgbClr val="000000"/>
                </a:solidFill>
                <a:latin typeface="Muller Regular" pitchFamily="50" charset="0"/>
              </a:rPr>
              <a:t>voces</a:t>
            </a:r>
            <a:r>
              <a:rPr lang="es-ES" altLang="es-PE" sz="2400" dirty="0" smtClean="0">
                <a:solidFill>
                  <a:srgbClr val="000000"/>
                </a:solidFill>
                <a:latin typeface="Muller Regular" pitchFamily="50" charset="0"/>
              </a:rPr>
              <a:t> de los personajes se dejan oír a través de los modelos de </a:t>
            </a:r>
            <a:r>
              <a:rPr lang="es-ES" altLang="es-PE" sz="2400" b="1" dirty="0" smtClean="0">
                <a:solidFill>
                  <a:srgbClr val="000000"/>
                </a:solidFill>
                <a:latin typeface="Muller Regular" pitchFamily="50" charset="0"/>
              </a:rPr>
              <a:t>cita </a:t>
            </a:r>
            <a:r>
              <a:rPr lang="es-ES" altLang="es-PE" sz="2400" dirty="0" smtClean="0">
                <a:solidFill>
                  <a:srgbClr val="000000"/>
                </a:solidFill>
                <a:latin typeface="Muller Regular" pitchFamily="50" charset="0"/>
              </a:rPr>
              <a:t>: </a:t>
            </a:r>
          </a:p>
          <a:p>
            <a:pPr eaLnBrk="1" hangingPunct="1">
              <a:lnSpc>
                <a:spcPct val="80000"/>
              </a:lnSpc>
              <a:buClr>
                <a:srgbClr val="006666"/>
              </a:buClr>
              <a:buFont typeface="Wingdings" panose="05000000000000000000" pitchFamily="2" charset="2"/>
              <a:buNone/>
              <a:defRPr/>
            </a:pPr>
            <a:endParaRPr lang="es-ES" altLang="es-PE" sz="2400" dirty="0" smtClean="0">
              <a:solidFill>
                <a:srgbClr val="000000"/>
              </a:solidFill>
              <a:latin typeface="Muller Regular" pitchFamily="50" charset="0"/>
            </a:endParaRPr>
          </a:p>
          <a:p>
            <a:pPr lvl="1" algn="just" eaLnBrk="1" hangingPunct="1">
              <a:lnSpc>
                <a:spcPct val="80000"/>
              </a:lnSpc>
              <a:buClr>
                <a:srgbClr val="99CCCC"/>
              </a:buClr>
              <a:defRPr/>
            </a:pPr>
            <a:r>
              <a:rPr lang="es-ES" altLang="es-PE" sz="2000" b="1" dirty="0" smtClean="0">
                <a:solidFill>
                  <a:srgbClr val="000000"/>
                </a:solidFill>
                <a:latin typeface="Muller Regular" pitchFamily="50" charset="0"/>
              </a:rPr>
              <a:t>ESTILO DIRECTO:</a:t>
            </a:r>
            <a:r>
              <a:rPr lang="es-ES" altLang="es-PE" sz="2000" dirty="0" smtClean="0">
                <a:solidFill>
                  <a:srgbClr val="000000"/>
                </a:solidFill>
                <a:latin typeface="Muller Regular" pitchFamily="50" charset="0"/>
              </a:rPr>
              <a:t> Sirve para reproducir textualmente las palabras de un personaje </a:t>
            </a:r>
          </a:p>
          <a:p>
            <a:pPr marL="457200" lvl="1" indent="0" algn="just" eaLnBrk="1" hangingPunct="1">
              <a:lnSpc>
                <a:spcPct val="80000"/>
              </a:lnSpc>
              <a:buClr>
                <a:srgbClr val="99CCCC"/>
              </a:buClr>
              <a:buFont typeface="Wingdings" panose="05000000000000000000" pitchFamily="2" charset="2"/>
              <a:buNone/>
              <a:defRPr/>
            </a:pPr>
            <a:r>
              <a:rPr lang="es-ES" altLang="es-PE" sz="2000" i="1" dirty="0" smtClean="0">
                <a:solidFill>
                  <a:srgbClr val="002060"/>
                </a:solidFill>
                <a:latin typeface="Muller Regular" pitchFamily="50" charset="0"/>
              </a:rPr>
              <a:t>(Juan pensó: “Aquí no aguanto yo dos días”).</a:t>
            </a:r>
            <a:br>
              <a:rPr lang="es-ES" altLang="es-PE" sz="2000" i="1" dirty="0" smtClean="0">
                <a:solidFill>
                  <a:srgbClr val="002060"/>
                </a:solidFill>
                <a:latin typeface="Muller Regular" pitchFamily="50" charset="0"/>
              </a:rPr>
            </a:br>
            <a:r>
              <a:rPr lang="es-ES" altLang="es-PE" sz="2000" i="1" dirty="0" smtClean="0">
                <a:solidFill>
                  <a:srgbClr val="002060"/>
                </a:solidFill>
                <a:latin typeface="Muller Regular" pitchFamily="50" charset="0"/>
              </a:rPr>
              <a:t>Se construye mediante la </a:t>
            </a:r>
            <a:r>
              <a:rPr lang="es-ES" altLang="es-PE" sz="2000" b="1" i="1" dirty="0" smtClean="0">
                <a:solidFill>
                  <a:srgbClr val="002060"/>
                </a:solidFill>
                <a:latin typeface="Muller Regular" pitchFamily="50" charset="0"/>
              </a:rPr>
              <a:t>yuxtaposición</a:t>
            </a:r>
            <a:r>
              <a:rPr lang="es-ES" altLang="es-PE" sz="2000" i="1" dirty="0" smtClean="0">
                <a:solidFill>
                  <a:srgbClr val="002060"/>
                </a:solidFill>
                <a:latin typeface="Muller Regular" pitchFamily="50" charset="0"/>
              </a:rPr>
              <a:t> de dos segmentos: el marco de la cita, que se vale de los verbos de dicción (pensar, decir, preguntar…) y la cita propiamente dicha (“Aquí no aguanto yo dos días”).</a:t>
            </a:r>
          </a:p>
          <a:p>
            <a:pPr lvl="1" algn="just" eaLnBrk="1" hangingPunct="1">
              <a:lnSpc>
                <a:spcPct val="80000"/>
              </a:lnSpc>
              <a:buClr>
                <a:srgbClr val="99CCCC"/>
              </a:buClr>
              <a:defRPr/>
            </a:pPr>
            <a:r>
              <a:rPr lang="es-ES" altLang="es-PE" sz="2000" b="1" dirty="0" smtClean="0">
                <a:solidFill>
                  <a:srgbClr val="000000"/>
                </a:solidFill>
                <a:latin typeface="Muller Regular" pitchFamily="50" charset="0"/>
              </a:rPr>
              <a:t>ESTILO INDIRECTO</a:t>
            </a:r>
            <a:r>
              <a:rPr lang="es-ES" altLang="es-PE" sz="2000" dirty="0" smtClean="0">
                <a:solidFill>
                  <a:srgbClr val="000000"/>
                </a:solidFill>
                <a:latin typeface="Muller Regular" pitchFamily="50" charset="0"/>
              </a:rPr>
              <a:t>: En este caso se acomodan las palabras de alguien a una nueva situación comunicativa </a:t>
            </a:r>
          </a:p>
          <a:p>
            <a:pPr marL="457200" lvl="1" indent="0" algn="just" eaLnBrk="1" hangingPunct="1">
              <a:lnSpc>
                <a:spcPct val="80000"/>
              </a:lnSpc>
              <a:buClr>
                <a:srgbClr val="99CCCC"/>
              </a:buClr>
              <a:buFont typeface="Wingdings" panose="05000000000000000000" pitchFamily="2" charset="2"/>
              <a:buNone/>
              <a:defRPr/>
            </a:pPr>
            <a:r>
              <a:rPr lang="es-ES" altLang="es-PE" sz="2000" dirty="0" smtClean="0">
                <a:solidFill>
                  <a:srgbClr val="002060"/>
                </a:solidFill>
                <a:latin typeface="Muller Regular" pitchFamily="50" charset="0"/>
              </a:rPr>
              <a:t>(Juan pensó que allí no aguantaba él dos días ).</a:t>
            </a:r>
            <a:br>
              <a:rPr lang="es-ES" altLang="es-PE" sz="2000" dirty="0" smtClean="0">
                <a:solidFill>
                  <a:srgbClr val="002060"/>
                </a:solidFill>
                <a:latin typeface="Muller Regular" pitchFamily="50" charset="0"/>
              </a:rPr>
            </a:br>
            <a:r>
              <a:rPr lang="es-ES" altLang="es-PE" sz="2000" dirty="0" smtClean="0">
                <a:solidFill>
                  <a:srgbClr val="002060"/>
                </a:solidFill>
                <a:latin typeface="Muller Regular" pitchFamily="50" charset="0"/>
              </a:rPr>
              <a:t>La cita se introduce por una </a:t>
            </a:r>
            <a:r>
              <a:rPr lang="es-ES" altLang="es-PE" sz="2000" b="1" dirty="0" smtClean="0">
                <a:solidFill>
                  <a:srgbClr val="002060"/>
                </a:solidFill>
                <a:latin typeface="Muller Regular" pitchFamily="50" charset="0"/>
              </a:rPr>
              <a:t>conjunción</a:t>
            </a:r>
            <a:r>
              <a:rPr lang="es-ES" altLang="es-PE" sz="2000" dirty="0" smtClean="0">
                <a:solidFill>
                  <a:srgbClr val="002060"/>
                </a:solidFill>
                <a:latin typeface="Muller Regular" pitchFamily="50" charset="0"/>
              </a:rPr>
              <a:t> (</a:t>
            </a:r>
            <a:r>
              <a:rPr lang="es-ES" altLang="es-PE" sz="2000" i="1" dirty="0" smtClean="0">
                <a:solidFill>
                  <a:srgbClr val="002060"/>
                </a:solidFill>
                <a:latin typeface="Muller Regular" pitchFamily="50" charset="0"/>
              </a:rPr>
              <a:t>que, si, cuándo</a:t>
            </a:r>
            <a:r>
              <a:rPr lang="es-ES" altLang="es-PE" sz="2000" dirty="0" smtClean="0">
                <a:solidFill>
                  <a:srgbClr val="002060"/>
                </a:solidFill>
                <a:latin typeface="Muller Regular" pitchFamily="50" charset="0"/>
              </a:rPr>
              <a:t>…) y sufren cambios las </a:t>
            </a:r>
            <a:r>
              <a:rPr lang="es-ES" altLang="es-PE" sz="2000" b="1" dirty="0" smtClean="0">
                <a:solidFill>
                  <a:srgbClr val="002060"/>
                </a:solidFill>
                <a:latin typeface="Muller Regular" pitchFamily="50" charset="0"/>
              </a:rPr>
              <a:t>formas </a:t>
            </a:r>
            <a:r>
              <a:rPr lang="es-ES" altLang="es-PE" sz="2000" b="1" dirty="0" smtClean="0">
                <a:solidFill>
                  <a:srgbClr val="000000"/>
                </a:solidFill>
                <a:latin typeface="Muller Regular" pitchFamily="50" charset="0"/>
              </a:rPr>
              <a:t>pronominales, los deícticos de tiempo y espacio y el tiempo verbal</a:t>
            </a:r>
            <a:r>
              <a:rPr lang="es-ES" altLang="es-PE" sz="2000" dirty="0" smtClean="0">
                <a:solidFill>
                  <a:srgbClr val="000000"/>
                </a:solidFill>
                <a:latin typeface="Muller Regular" pitchFamily="50" charset="0"/>
              </a:rPr>
              <a:t>.</a:t>
            </a:r>
          </a:p>
          <a:p>
            <a:pPr lvl="1" algn="just" eaLnBrk="1" hangingPunct="1">
              <a:lnSpc>
                <a:spcPct val="80000"/>
              </a:lnSpc>
              <a:buClr>
                <a:srgbClr val="99CCCC"/>
              </a:buClr>
              <a:defRPr/>
            </a:pPr>
            <a:r>
              <a:rPr lang="es-ES" altLang="es-PE" sz="2000" b="1" dirty="0" smtClean="0">
                <a:solidFill>
                  <a:srgbClr val="000000"/>
                </a:solidFill>
                <a:latin typeface="Muller Regular" pitchFamily="50" charset="0"/>
              </a:rPr>
              <a:t>ESTILO INDIRECTO LIBRE</a:t>
            </a:r>
            <a:r>
              <a:rPr lang="es-ES" altLang="es-PE" sz="2000" dirty="0" smtClean="0">
                <a:solidFill>
                  <a:srgbClr val="000000"/>
                </a:solidFill>
                <a:latin typeface="Muller Regular" pitchFamily="50" charset="0"/>
              </a:rPr>
              <a:t>: El </a:t>
            </a:r>
            <a:r>
              <a:rPr lang="es-ES" altLang="es-PE" sz="2000" b="1" dirty="0" smtClean="0">
                <a:solidFill>
                  <a:srgbClr val="000000"/>
                </a:solidFill>
                <a:latin typeface="Muller Regular" pitchFamily="50" charset="0"/>
              </a:rPr>
              <a:t>narrador</a:t>
            </a:r>
            <a:r>
              <a:rPr lang="es-ES" altLang="es-PE" sz="2000" dirty="0" smtClean="0">
                <a:solidFill>
                  <a:srgbClr val="000000"/>
                </a:solidFill>
                <a:latin typeface="Muller Regular" pitchFamily="50" charset="0"/>
              </a:rPr>
              <a:t> en tercera persona, recoge las palabras o pensamientos de los personajes como si fuera en estilo directo; pero, en este caso, las palabras se insertan </a:t>
            </a:r>
            <a:r>
              <a:rPr lang="es-ES" altLang="es-PE" sz="2000" b="1" dirty="0" smtClean="0">
                <a:solidFill>
                  <a:srgbClr val="000000"/>
                </a:solidFill>
                <a:latin typeface="Muller Regular" pitchFamily="50" charset="0"/>
              </a:rPr>
              <a:t>sin el verbo de dicción, sin los nexos y sin las marcas tipográficas</a:t>
            </a:r>
            <a:r>
              <a:rPr lang="es-ES" altLang="es-PE" sz="2000" dirty="0" smtClean="0">
                <a:solidFill>
                  <a:srgbClr val="000000"/>
                </a:solidFill>
                <a:latin typeface="Muller Regular" pitchFamily="50" charset="0"/>
              </a:rPr>
              <a:t> (“La situación era caótica. Allí no aguantaba él dos días.”)</a:t>
            </a:r>
          </a:p>
          <a:p>
            <a:pPr lvl="1" algn="just" eaLnBrk="1" hangingPunct="1">
              <a:lnSpc>
                <a:spcPct val="80000"/>
              </a:lnSpc>
              <a:buClr>
                <a:srgbClr val="99CCCC"/>
              </a:buClr>
              <a:defRPr/>
            </a:pPr>
            <a:r>
              <a:rPr lang="es-ES" altLang="es-PE" sz="2000" b="1" dirty="0" smtClean="0">
                <a:solidFill>
                  <a:srgbClr val="000000"/>
                </a:solidFill>
                <a:latin typeface="Muller Regular" pitchFamily="50" charset="0"/>
              </a:rPr>
              <a:t>MONÓLOGO</a:t>
            </a:r>
            <a:r>
              <a:rPr lang="es-ES" altLang="es-PE" sz="2000" dirty="0" smtClean="0">
                <a:solidFill>
                  <a:srgbClr val="000000"/>
                </a:solidFill>
                <a:latin typeface="Muller Regular" pitchFamily="50" charset="0"/>
              </a:rPr>
              <a:t>: Es una variante en la que </a:t>
            </a:r>
            <a:r>
              <a:rPr lang="es-ES" altLang="es-PE" sz="2000" b="1" dirty="0" smtClean="0">
                <a:solidFill>
                  <a:srgbClr val="000000"/>
                </a:solidFill>
                <a:latin typeface="Muller Regular" pitchFamily="50" charset="0"/>
              </a:rPr>
              <a:t>un personaje habla consigo mismo</a:t>
            </a:r>
            <a:r>
              <a:rPr lang="es-ES" altLang="es-PE" sz="2000" dirty="0" smtClean="0">
                <a:solidFill>
                  <a:srgbClr val="000000"/>
                </a:solidFill>
                <a:latin typeface="Muller Regular" pitchFamily="50" charset="0"/>
              </a:rPr>
              <a:t>. Esta forma deja entrever el interior del personaje, sus sentimientos, sus emociones… Aunque lo normal es el uso de la primera persona, también se utiliza la segunda cuando se desdobla y habla consigo misma.</a:t>
            </a:r>
          </a:p>
          <a:p>
            <a:pPr algn="just" eaLnBrk="1" hangingPunct="1">
              <a:lnSpc>
                <a:spcPct val="80000"/>
              </a:lnSpc>
              <a:buClr>
                <a:srgbClr val="006666"/>
              </a:buClr>
              <a:defRPr/>
            </a:pPr>
            <a:endParaRPr lang="es-ES" altLang="es-PE" sz="2000" dirty="0" smtClean="0">
              <a:solidFill>
                <a:srgbClr val="000000"/>
              </a:solidFill>
              <a:latin typeface="Muller Regular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8068531"/>
              </p:ext>
            </p:extLst>
          </p:nvPr>
        </p:nvGraphicFramePr>
        <p:xfrm>
          <a:off x="3016621" y="1151946"/>
          <a:ext cx="9811872" cy="52309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3555" name="CuadroTexto 1"/>
          <p:cNvSpPr txBox="1">
            <a:spLocks noChangeArrowheads="1"/>
          </p:cNvSpPr>
          <p:nvPr/>
        </p:nvSpPr>
        <p:spPr bwMode="auto">
          <a:xfrm>
            <a:off x="847725" y="739775"/>
            <a:ext cx="36845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2400" b="1">
                <a:solidFill>
                  <a:srgbClr val="82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ESPACIO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164" y="1295399"/>
            <a:ext cx="3845859" cy="464819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http://1.bp.blogspot.com/-Rc0X0iEAPaU/VDF9o6khcWI/AAAAAAAAAtk/bn7xu0j8DQw/s1600/Orden%2Bde%2Blos%2Bacontecimientos%2Bde%2Bla%2Bnarraci%C3%B3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063" y="1244600"/>
            <a:ext cx="5994400" cy="463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9" name="CuadroTexto 3"/>
          <p:cNvSpPr txBox="1">
            <a:spLocks noChangeArrowheads="1"/>
          </p:cNvSpPr>
          <p:nvPr/>
        </p:nvSpPr>
        <p:spPr bwMode="auto">
          <a:xfrm>
            <a:off x="619125" y="336550"/>
            <a:ext cx="329406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3600" b="1">
                <a:solidFill>
                  <a:srgbClr val="8200FF"/>
                </a:solidFill>
              </a:rPr>
              <a:t>TIEMPO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487" y="1364343"/>
            <a:ext cx="3650570" cy="451394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863" y="954088"/>
            <a:ext cx="9609137" cy="536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3" name="CuadroTexto 4"/>
          <p:cNvSpPr txBox="1">
            <a:spLocks noChangeArrowheads="1"/>
          </p:cNvSpPr>
          <p:nvPr/>
        </p:nvSpPr>
        <p:spPr bwMode="auto">
          <a:xfrm>
            <a:off x="698500" y="484188"/>
            <a:ext cx="299878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3200" b="1">
                <a:solidFill>
                  <a:srgbClr val="82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ESTRUCTURA</a:t>
            </a:r>
          </a:p>
        </p:txBody>
      </p:sp>
      <p:pic>
        <p:nvPicPr>
          <p:cNvPr id="25604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688" y="1431925"/>
            <a:ext cx="2289175" cy="411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ítulo 1"/>
          <p:cNvSpPr>
            <a:spLocks noGrp="1"/>
          </p:cNvSpPr>
          <p:nvPr>
            <p:ph type="title"/>
          </p:nvPr>
        </p:nvSpPr>
        <p:spPr bwMode="auto">
          <a:xfrm>
            <a:off x="779463" y="274638"/>
            <a:ext cx="9104312" cy="8016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s-PE" altLang="es-PE" sz="4800" b="1" smtClean="0">
                <a:solidFill>
                  <a:srgbClr val="82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APRENDIMOS</a:t>
            </a:r>
          </a:p>
        </p:txBody>
      </p:sp>
      <p:graphicFrame>
        <p:nvGraphicFramePr>
          <p:cNvPr id="4" name="Diagrama 3"/>
          <p:cNvGraphicFramePr/>
          <p:nvPr/>
        </p:nvGraphicFramePr>
        <p:xfrm>
          <a:off x="3968377" y="89447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Imagen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63" y="1304925"/>
            <a:ext cx="3733800" cy="4046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ítulo 1"/>
          <p:cNvSpPr>
            <a:spLocks noGrp="1"/>
          </p:cNvSpPr>
          <p:nvPr>
            <p:ph type="ctrTitle"/>
          </p:nvPr>
        </p:nvSpPr>
        <p:spPr bwMode="auto">
          <a:xfrm>
            <a:off x="677863" y="3048000"/>
            <a:ext cx="9405937" cy="762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s-PE" altLang="es-PE" smtClean="0"/>
              <a:t>¡ Gracias por la atención 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Marcador de contenido 1"/>
          <p:cNvSpPr>
            <a:spLocks noGrp="1"/>
          </p:cNvSpPr>
          <p:nvPr>
            <p:ph idx="1"/>
          </p:nvPr>
        </p:nvSpPr>
        <p:spPr bwMode="auto">
          <a:xfrm>
            <a:off x="739775" y="2055813"/>
            <a:ext cx="4540250" cy="38989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just" eaLnBrk="1" hangingPunct="1"/>
            <a:r>
              <a:rPr lang="es-PE" altLang="es-PE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 las diferencias entre los de textos narrativos, expositivos y argumentativos.</a:t>
            </a:r>
          </a:p>
        </p:txBody>
      </p:sp>
      <p:sp>
        <p:nvSpPr>
          <p:cNvPr id="6147" name="Marcador de contenido 2"/>
          <p:cNvSpPr>
            <a:spLocks noGrp="1"/>
          </p:cNvSpPr>
          <p:nvPr>
            <p:ph idx="14"/>
          </p:nvPr>
        </p:nvSpPr>
        <p:spPr bwMode="auto">
          <a:xfrm>
            <a:off x="5959475" y="2035175"/>
            <a:ext cx="5738813" cy="38989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93663" indent="-93663" eaLnBrk="1" hangingPunct="1">
              <a:buFont typeface="Arial" panose="020B0604020202020204" pitchFamily="34" charset="0"/>
              <a:buChar char="•"/>
              <a:defRPr/>
            </a:pPr>
            <a:r>
              <a:rPr lang="es-PE" altLang="es-P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Texto Narrativo I</a:t>
            </a:r>
          </a:p>
          <a:p>
            <a:pPr algn="just" eaLnBrk="1" hangingPunct="1">
              <a:tabLst>
                <a:tab pos="185738" algn="l"/>
              </a:tabLst>
              <a:defRPr/>
            </a:pPr>
            <a:r>
              <a:rPr lang="es-PE" altLang="es-PE" dirty="0">
                <a:latin typeface="Times New Roman" panose="02020603050405020304" pitchFamily="18" charset="0"/>
                <a:cs typeface="Times New Roman" panose="02020603050405020304" pitchFamily="18" charset="0"/>
              </a:rPr>
              <a:t>-	Tipos de textos y sus funciones: </a:t>
            </a:r>
          </a:p>
          <a:p>
            <a:pPr marL="1143000" lvl="1" indent="-457200" algn="just" eaLnBrk="1" hangingPunct="1">
              <a:tabLst>
                <a:tab pos="185738" algn="l"/>
              </a:tabLst>
              <a:defRPr/>
            </a:pPr>
            <a:r>
              <a:rPr lang="es-PE" altLang="es-PE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(Narrativo, Expositivo, instructivo, Argumentativo)</a:t>
            </a:r>
          </a:p>
          <a:p>
            <a:pPr algn="just" eaLnBrk="1" hangingPunct="1">
              <a:tabLst>
                <a:tab pos="185738" algn="l"/>
              </a:tabLst>
              <a:defRPr/>
            </a:pPr>
            <a:r>
              <a:rPr lang="es-PE" altLang="es-PE" dirty="0">
                <a:latin typeface="Times New Roman" panose="02020603050405020304" pitchFamily="18" charset="0"/>
                <a:cs typeface="Times New Roman" panose="02020603050405020304" pitchFamily="18" charset="0"/>
              </a:rPr>
              <a:t>-	Características del texto narrativo</a:t>
            </a:r>
          </a:p>
          <a:p>
            <a:pPr algn="just" eaLnBrk="1" hangingPunct="1">
              <a:tabLst>
                <a:tab pos="185738" algn="l"/>
              </a:tabLst>
              <a:defRPr/>
            </a:pPr>
            <a:r>
              <a:rPr lang="es-PE" altLang="es-PE" dirty="0">
                <a:latin typeface="Times New Roman" panose="02020603050405020304" pitchFamily="18" charset="0"/>
                <a:cs typeface="Times New Roman" panose="02020603050405020304" pitchFamily="18" charset="0"/>
              </a:rPr>
              <a:t>-	Estructura del texto narrativo</a:t>
            </a:r>
          </a:p>
          <a:p>
            <a:pPr algn="just" eaLnBrk="1" hangingPunct="1">
              <a:tabLst>
                <a:tab pos="185738" algn="l"/>
              </a:tabLst>
              <a:defRPr/>
            </a:pPr>
            <a:r>
              <a:rPr lang="es-PE" altLang="es-PE" dirty="0">
                <a:latin typeface="Times New Roman" panose="02020603050405020304" pitchFamily="18" charset="0"/>
                <a:cs typeface="Times New Roman" panose="02020603050405020304" pitchFamily="18" charset="0"/>
              </a:rPr>
              <a:t>-	Elementos de la narración</a:t>
            </a:r>
          </a:p>
        </p:txBody>
      </p:sp>
      <p:sp>
        <p:nvSpPr>
          <p:cNvPr id="8196" name="Marcador de texto 3"/>
          <p:cNvSpPr>
            <a:spLocks noGrp="1"/>
          </p:cNvSpPr>
          <p:nvPr>
            <p:ph type="body" idx="16"/>
          </p:nvPr>
        </p:nvSpPr>
        <p:spPr bwMode="auto">
          <a:xfrm>
            <a:off x="739775" y="1287463"/>
            <a:ext cx="5016500" cy="5445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s-PE" altLang="es-PE" b="1" i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LOGRO DE APRENDIZAJE</a:t>
            </a:r>
          </a:p>
        </p:txBody>
      </p:sp>
      <p:sp>
        <p:nvSpPr>
          <p:cNvPr id="8197" name="Marcador de texto 4"/>
          <p:cNvSpPr>
            <a:spLocks noGrp="1"/>
          </p:cNvSpPr>
          <p:nvPr>
            <p:ph type="body" sz="quarter" idx="3"/>
          </p:nvPr>
        </p:nvSpPr>
        <p:spPr bwMode="auto">
          <a:xfrm>
            <a:off x="6450013" y="1287463"/>
            <a:ext cx="5018087" cy="5445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s-PE" altLang="es-PE" b="1" i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CONTENIDO</a:t>
            </a:r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739775" y="671513"/>
            <a:ext cx="10728325" cy="382587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PE" b="1" dirty="0" smtClean="0"/>
              <a:t>LA EXPOSICIÓN ACADÉMICA </a:t>
            </a:r>
            <a:endParaRPr lang="es-PE" b="1" dirty="0"/>
          </a:p>
        </p:txBody>
      </p:sp>
      <p:sp>
        <p:nvSpPr>
          <p:cNvPr id="8199" name="Marcador de texto 6"/>
          <p:cNvSpPr>
            <a:spLocks noGrp="1"/>
          </p:cNvSpPr>
          <p:nvPr>
            <p:ph type="body" sz="half" idx="2"/>
          </p:nvPr>
        </p:nvSpPr>
        <p:spPr bwMode="auto">
          <a:xfrm>
            <a:off x="739775" y="6215063"/>
            <a:ext cx="9925050" cy="5064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s-PE" altLang="es-PE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CuadroTexto 1"/>
          <p:cNvSpPr txBox="1">
            <a:spLocks noChangeArrowheads="1"/>
          </p:cNvSpPr>
          <p:nvPr/>
        </p:nvSpPr>
        <p:spPr bwMode="auto">
          <a:xfrm>
            <a:off x="841375" y="696913"/>
            <a:ext cx="30924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s-PE" altLang="es-PE" sz="2400" b="1">
                <a:solidFill>
                  <a:srgbClr val="82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PREGUNTAMOS </a:t>
            </a:r>
          </a:p>
        </p:txBody>
      </p:sp>
      <p:graphicFrame>
        <p:nvGraphicFramePr>
          <p:cNvPr id="4" name="Diagrama 3"/>
          <p:cNvGraphicFramePr/>
          <p:nvPr/>
        </p:nvGraphicFramePr>
        <p:xfrm>
          <a:off x="5354749" y="1674253"/>
          <a:ext cx="5940023" cy="40261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Imagen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375" y="1847043"/>
            <a:ext cx="4283398" cy="375285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8200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4088" y="1739308"/>
            <a:ext cx="2017951" cy="312624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5540" y="1781690"/>
            <a:ext cx="2050019" cy="317480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246" name="CuadroTexto 1"/>
          <p:cNvSpPr txBox="1">
            <a:spLocks noChangeArrowheads="1"/>
          </p:cNvSpPr>
          <p:nvPr/>
        </p:nvSpPr>
        <p:spPr bwMode="auto">
          <a:xfrm>
            <a:off x="725488" y="581025"/>
            <a:ext cx="41370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2800" b="1">
                <a:solidFill>
                  <a:srgbClr val="82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OBSERVAMOS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639" y="1462048"/>
            <a:ext cx="2678727" cy="3680769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9060" y="1781690"/>
            <a:ext cx="2139927" cy="322191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32488" y="1795327"/>
            <a:ext cx="2199428" cy="320828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5671" y="1314618"/>
            <a:ext cx="1932419" cy="302895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0428" y="1307035"/>
            <a:ext cx="1978073" cy="288028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552" y="3999402"/>
            <a:ext cx="1995719" cy="266095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266" name="CuadroTexto 1"/>
          <p:cNvSpPr txBox="1">
            <a:spLocks noChangeArrowheads="1"/>
          </p:cNvSpPr>
          <p:nvPr/>
        </p:nvSpPr>
        <p:spPr bwMode="auto">
          <a:xfrm>
            <a:off x="725488" y="581025"/>
            <a:ext cx="41370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2800" b="1">
                <a:solidFill>
                  <a:srgbClr val="82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OBSERVAMOS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4714" y="1314618"/>
            <a:ext cx="1957276" cy="288028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509" y="1307035"/>
            <a:ext cx="2007202" cy="282668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1033" y="3899338"/>
            <a:ext cx="2035522" cy="286108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rganization Chart 2"/>
          <p:cNvGrpSpPr>
            <a:grpSpLocks noChangeAspect="1"/>
          </p:cNvGrpSpPr>
          <p:nvPr/>
        </p:nvGrpSpPr>
        <p:grpSpPr bwMode="auto">
          <a:xfrm>
            <a:off x="3303588" y="1025525"/>
            <a:ext cx="8301037" cy="5832475"/>
            <a:chOff x="8973" y="-731"/>
            <a:chExt cx="22754" cy="3466"/>
          </a:xfrm>
        </p:grpSpPr>
        <p:cxnSp>
          <p:nvCxnSpPr>
            <p:cNvPr id="1028" name="_s1028"/>
            <p:cNvCxnSpPr>
              <a:cxnSpLocks noChangeShapeType="1"/>
              <a:stCxn id="9" idx="1"/>
              <a:endCxn id="4" idx="2"/>
            </p:cNvCxnSpPr>
            <p:nvPr/>
          </p:nvCxnSpPr>
          <p:spPr bwMode="auto">
            <a:xfrm rot="10800000">
              <a:off x="16822" y="-314"/>
              <a:ext cx="40" cy="2466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9" name="_s1029"/>
            <p:cNvCxnSpPr>
              <a:cxnSpLocks noChangeShapeType="1"/>
              <a:stCxn id="8" idx="1"/>
              <a:endCxn id="4" idx="2"/>
            </p:cNvCxnSpPr>
            <p:nvPr/>
          </p:nvCxnSpPr>
          <p:spPr bwMode="auto">
            <a:xfrm rot="10800000">
              <a:off x="16822" y="-314"/>
              <a:ext cx="40" cy="1958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0" name="_s1030"/>
            <p:cNvCxnSpPr>
              <a:cxnSpLocks noChangeShapeType="1"/>
              <a:stCxn id="7" idx="1"/>
              <a:endCxn id="4" idx="2"/>
            </p:cNvCxnSpPr>
            <p:nvPr/>
          </p:nvCxnSpPr>
          <p:spPr bwMode="auto">
            <a:xfrm rot="10800000">
              <a:off x="16822" y="-314"/>
              <a:ext cx="40" cy="1440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1" name="_s1031"/>
            <p:cNvCxnSpPr>
              <a:cxnSpLocks noChangeShapeType="1"/>
              <a:stCxn id="6" idx="1"/>
              <a:endCxn id="4" idx="2"/>
            </p:cNvCxnSpPr>
            <p:nvPr/>
          </p:nvCxnSpPr>
          <p:spPr bwMode="auto">
            <a:xfrm rot="10800000">
              <a:off x="16822" y="-314"/>
              <a:ext cx="40" cy="969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2" name="_s1032"/>
            <p:cNvCxnSpPr>
              <a:cxnSpLocks noChangeShapeType="1"/>
              <a:stCxn id="5" idx="1"/>
              <a:endCxn id="4" idx="2"/>
            </p:cNvCxnSpPr>
            <p:nvPr/>
          </p:nvCxnSpPr>
          <p:spPr bwMode="auto">
            <a:xfrm rot="10800000">
              <a:off x="16822" y="-314"/>
              <a:ext cx="40" cy="476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" name="_s1033"/>
            <p:cNvSpPr>
              <a:spLocks noChangeArrowheads="1"/>
            </p:cNvSpPr>
            <p:nvPr/>
          </p:nvSpPr>
          <p:spPr bwMode="auto">
            <a:xfrm>
              <a:off x="9780" y="-603"/>
              <a:ext cx="14080" cy="289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none" lIns="6522" tIns="3261" rIns="6522" bIns="3261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s-ES" altLang="es-PE" sz="20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ELEMENTOS NARRATIVOS</a:t>
              </a:r>
            </a:p>
          </p:txBody>
        </p:sp>
        <p:sp>
          <p:nvSpPr>
            <p:cNvPr id="5" name="_s1034"/>
            <p:cNvSpPr>
              <a:spLocks noChangeArrowheads="1"/>
            </p:cNvSpPr>
            <p:nvPr/>
          </p:nvSpPr>
          <p:spPr bwMode="auto">
            <a:xfrm>
              <a:off x="16862" y="-46"/>
              <a:ext cx="14865" cy="41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none" lIns="6522" tIns="3261" rIns="6522" bIns="3261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la </a:t>
              </a:r>
              <a:r>
                <a:rPr kumimoji="0" lang="es-ES" altLang="es-PE" sz="17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historia</a:t>
              </a: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 y las acciones que la componen 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(</a:t>
              </a:r>
              <a:r>
                <a:rPr kumimoji="0" lang="es-ES" altLang="es-PE" sz="17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argumento</a:t>
              </a: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)</a:t>
              </a:r>
            </a:p>
          </p:txBody>
        </p:sp>
        <p:sp>
          <p:nvSpPr>
            <p:cNvPr id="6" name="_s1035"/>
            <p:cNvSpPr>
              <a:spLocks noChangeArrowheads="1"/>
            </p:cNvSpPr>
            <p:nvPr/>
          </p:nvSpPr>
          <p:spPr bwMode="auto">
            <a:xfrm>
              <a:off x="16862" y="510"/>
              <a:ext cx="14865" cy="28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none" lIns="6522" tIns="3261" rIns="6522" bIns="3261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los </a:t>
              </a:r>
              <a:r>
                <a:rPr kumimoji="0" lang="es-ES" altLang="es-PE" sz="17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personajes</a:t>
              </a:r>
              <a:endParaRPr kumimoji="0" lang="es-ES" altLang="es-PE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rebuchet MS" panose="020B0603020202020204" pitchFamily="34" charset="0"/>
              </a:endParaRPr>
            </a:p>
          </p:txBody>
        </p:sp>
        <p:sp>
          <p:nvSpPr>
            <p:cNvPr id="7" name="_s1036"/>
            <p:cNvSpPr>
              <a:spLocks noChangeArrowheads="1"/>
            </p:cNvSpPr>
            <p:nvPr/>
          </p:nvSpPr>
          <p:spPr bwMode="auto">
            <a:xfrm>
              <a:off x="16862" y="981"/>
              <a:ext cx="14865" cy="28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none" lIns="6522" tIns="3261" rIns="6522" bIns="3261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el </a:t>
              </a:r>
              <a:r>
                <a:rPr kumimoji="0" lang="es-ES" altLang="es-PE" sz="17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tiempo</a:t>
              </a: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 y el </a:t>
              </a:r>
              <a:r>
                <a:rPr kumimoji="0" lang="es-ES" altLang="es-PE" sz="17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espacio</a:t>
              </a:r>
            </a:p>
          </p:txBody>
        </p:sp>
        <p:sp>
          <p:nvSpPr>
            <p:cNvPr id="8" name="_s1037"/>
            <p:cNvSpPr>
              <a:spLocks noChangeArrowheads="1"/>
            </p:cNvSpPr>
            <p:nvPr/>
          </p:nvSpPr>
          <p:spPr bwMode="auto">
            <a:xfrm>
              <a:off x="16862" y="1409"/>
              <a:ext cx="14865" cy="47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none" lIns="15922" tIns="7961" rIns="15922" bIns="7961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c</a:t>
              </a: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</a:rPr>
                <a:t>ó</a:t>
              </a: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mo se ordenan 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todos estos elementos (</a:t>
              </a:r>
              <a:r>
                <a:rPr kumimoji="0" lang="es-ES" altLang="es-PE" sz="17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estructura</a:t>
              </a: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)</a:t>
              </a:r>
            </a:p>
          </p:txBody>
        </p:sp>
        <p:sp>
          <p:nvSpPr>
            <p:cNvPr id="9" name="_s1038"/>
            <p:cNvSpPr>
              <a:spLocks noChangeArrowheads="1"/>
            </p:cNvSpPr>
            <p:nvPr/>
          </p:nvSpPr>
          <p:spPr bwMode="auto">
            <a:xfrm>
              <a:off x="16862" y="2008"/>
              <a:ext cx="14865" cy="287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none" lIns="33328" tIns="16665" rIns="33328" bIns="16665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desde qu</a:t>
              </a: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</a:rPr>
                <a:t>é</a:t>
              </a: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 </a:t>
              </a:r>
              <a:r>
                <a:rPr kumimoji="0" lang="es-ES" altLang="es-PE" sz="17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punto de vista</a:t>
              </a:r>
              <a:r>
                <a:rPr kumimoji="0" lang="es-ES" altLang="es-PE" sz="17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rebuchet MS" panose="020B0603020202020204" pitchFamily="34" charset="0"/>
                </a:rPr>
                <a:t> se cuentan</a:t>
              </a:r>
            </a:p>
          </p:txBody>
        </p:sp>
      </p:grp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2146588"/>
            <a:ext cx="3124200" cy="33337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40" name="CuadroTexto 2"/>
          <p:cNvSpPr txBox="1">
            <a:spLocks noChangeArrowheads="1"/>
          </p:cNvSpPr>
          <p:nvPr/>
        </p:nvSpPr>
        <p:spPr bwMode="auto">
          <a:xfrm>
            <a:off x="696913" y="560388"/>
            <a:ext cx="35321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2400" b="1" dirty="0">
                <a:solidFill>
                  <a:srgbClr val="82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TEXTO </a:t>
            </a:r>
            <a:r>
              <a:rPr lang="es-PE" altLang="es-PE" sz="2400" b="1" dirty="0" smtClean="0">
                <a:solidFill>
                  <a:srgbClr val="82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NARRATIVO</a:t>
            </a:r>
            <a:endParaRPr lang="es-PE" altLang="es-PE" sz="2400" b="1" dirty="0">
              <a:solidFill>
                <a:srgbClr val="82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http://www.ensayistas.org/curso3030/genero/narrativa/narrado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5"/>
          <a:stretch>
            <a:fillRect/>
          </a:stretch>
        </p:blipFill>
        <p:spPr bwMode="auto">
          <a:xfrm>
            <a:off x="5464175" y="0"/>
            <a:ext cx="6727825" cy="666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CuadroTexto 4"/>
          <p:cNvSpPr txBox="1">
            <a:spLocks noChangeArrowheads="1"/>
          </p:cNvSpPr>
          <p:nvPr/>
        </p:nvSpPr>
        <p:spPr bwMode="auto">
          <a:xfrm>
            <a:off x="550863" y="711200"/>
            <a:ext cx="28448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3200" b="1">
                <a:solidFill>
                  <a:srgbClr val="82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NARRADOR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80" y="1389857"/>
            <a:ext cx="2075445" cy="284117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4971" y="1295400"/>
            <a:ext cx="2244612" cy="286319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ítulo 1"/>
          <p:cNvSpPr>
            <a:spLocks noGrp="1"/>
          </p:cNvSpPr>
          <p:nvPr>
            <p:ph type="title"/>
          </p:nvPr>
        </p:nvSpPr>
        <p:spPr bwMode="auto">
          <a:xfrm>
            <a:off x="1827213" y="301625"/>
            <a:ext cx="9750425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 altLang="es-PE" smtClean="0"/>
          </a:p>
        </p:txBody>
      </p:sp>
      <p:sp>
        <p:nvSpPr>
          <p:cNvPr id="20483" name="Marcador de SmartArt 2"/>
          <p:cNvSpPr>
            <a:spLocks noGrp="1"/>
          </p:cNvSpPr>
          <p:nvPr>
            <p:ph type="dgm" idx="1"/>
          </p:nvPr>
        </p:nvSpPr>
        <p:spPr bwMode="auto">
          <a:xfrm>
            <a:off x="1827213" y="1827213"/>
            <a:ext cx="9750425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pic>
        <p:nvPicPr>
          <p:cNvPr id="4" name="tab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2261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ítulo 1"/>
          <p:cNvSpPr>
            <a:spLocks noGrp="1"/>
          </p:cNvSpPr>
          <p:nvPr>
            <p:ph type="title"/>
          </p:nvPr>
        </p:nvSpPr>
        <p:spPr bwMode="auto">
          <a:xfrm>
            <a:off x="581025" y="301625"/>
            <a:ext cx="10996613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s-PE" altLang="es-PE" b="1" smtClean="0">
                <a:solidFill>
                  <a:srgbClr val="82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PERSONAJES</a:t>
            </a:r>
          </a:p>
        </p:txBody>
      </p:sp>
      <p:graphicFrame>
        <p:nvGraphicFramePr>
          <p:cNvPr id="5" name="Marcador de SmartArt 4"/>
          <p:cNvGraphicFramePr>
            <a:graphicFrameLocks noGrp="1"/>
          </p:cNvGraphicFramePr>
          <p:nvPr>
            <p:ph type="dgm" idx="1"/>
            <p:extLst>
              <p:ext uri="{D42A27DB-BD31-4B8C-83A1-F6EECF244321}">
                <p14:modId xmlns:p14="http://schemas.microsoft.com/office/powerpoint/2010/main" val="2757922047"/>
              </p:ext>
            </p:extLst>
          </p:nvPr>
        </p:nvGraphicFramePr>
        <p:xfrm>
          <a:off x="2088469" y="1444625"/>
          <a:ext cx="10480902" cy="48679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Imagen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4431" y="1444625"/>
            <a:ext cx="3523797" cy="453708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_gener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general" id="{A3A5102C-FA0B-4C02-8BAA-89D31967CF6C}" vid="{C289E05A-AD37-4839-AC8D-E110CE06E3D3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tema_general</Template>
  <TotalTime>1902</TotalTime>
  <Words>245</Words>
  <Application>Microsoft Office PowerPoint</Application>
  <PresentationFormat>Panorámica</PresentationFormat>
  <Paragraphs>66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5" baseType="lpstr">
      <vt:lpstr>Arial</vt:lpstr>
      <vt:lpstr>Calibri</vt:lpstr>
      <vt:lpstr>Calibri Light</vt:lpstr>
      <vt:lpstr>Muller Light</vt:lpstr>
      <vt:lpstr>Muller Regular</vt:lpstr>
      <vt:lpstr>Stag Book</vt:lpstr>
      <vt:lpstr>Times New Roman</vt:lpstr>
      <vt:lpstr>Trebuchet MS</vt:lpstr>
      <vt:lpstr>Wingdings</vt:lpstr>
      <vt:lpstr>tema_general</vt:lpstr>
      <vt:lpstr>Comunicación Escrita semana 4-5</vt:lpstr>
      <vt:lpstr>LA EXPOSICIÓN ACADÉMICA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PERSONAJES</vt:lpstr>
      <vt:lpstr>Presentación de PowerPoint</vt:lpstr>
      <vt:lpstr>Presentación de PowerPoint</vt:lpstr>
      <vt:lpstr>Presentación de PowerPoint</vt:lpstr>
      <vt:lpstr>Presentación de PowerPoint</vt:lpstr>
      <vt:lpstr>APRENDIMOS</vt:lpstr>
      <vt:lpstr>¡ Gracias por la atención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MADIAN HADIT CRUZ ZEVALLOS</dc:creator>
  <cp:lastModifiedBy>CARLA JOSELINE   BENGOLEA   BENGOLEA</cp:lastModifiedBy>
  <cp:revision>208</cp:revision>
  <dcterms:created xsi:type="dcterms:W3CDTF">2016-02-03T16:05:27Z</dcterms:created>
  <dcterms:modified xsi:type="dcterms:W3CDTF">2019-10-14T23:08:23Z</dcterms:modified>
</cp:coreProperties>
</file>

<file path=docProps/thumbnail.jpeg>
</file>